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2" r:id="rId6"/>
    <p:sldId id="260" r:id="rId7"/>
    <p:sldId id="268" r:id="rId8"/>
    <p:sldId id="278" r:id="rId9"/>
    <p:sldId id="277" r:id="rId10"/>
  </p:sldIdLst>
  <p:sldSz cx="9144000" cy="5143500" type="screen16x9"/>
  <p:notesSz cx="6858000" cy="9144000"/>
  <p:embeddedFontLst>
    <p:embeddedFont>
      <p:font typeface="Barlow Light" panose="020B0604020202020204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lantagenet Cherokee" panose="02020602070100000000" pitchFamily="18" charset="0"/>
      <p:regular r:id="rId20"/>
    </p:embeddedFont>
    <p:embeddedFont>
      <p:font typeface="Raleway" panose="020B0604020202020204" charset="0"/>
      <p:regular r:id="rId21"/>
      <p:bold r:id="rId22"/>
      <p:italic r:id="rId23"/>
      <p:boldItalic r:id="rId24"/>
    </p:embeddedFont>
    <p:embeddedFont>
      <p:font typeface="Raleway Thin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99"/>
    <a:srgbClr val="CC0099"/>
    <a:srgbClr val="006600"/>
    <a:srgbClr val="339933"/>
    <a:srgbClr val="FF3399"/>
    <a:srgbClr val="FF3300"/>
    <a:srgbClr val="FF0066"/>
    <a:srgbClr val="00FFFF"/>
    <a:srgbClr val="660066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gif"/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gif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38DD15-9E5F-4B85-8315-924AD6FA668A}" type="doc">
      <dgm:prSet loTypeId="urn:microsoft.com/office/officeart/2011/layout/CircleProcess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AC23690-A830-4C2A-85CC-FC1E045A4590}">
      <dgm:prSet phldrT="[Text]"/>
      <dgm:spPr/>
      <dgm:t>
        <a:bodyPr/>
        <a:lstStyle/>
        <a:p>
          <a:r>
            <a:rPr lang="en-US" b="1" dirty="0">
              <a:latin typeface="Plantagenet Cherokee" panose="02020602070100000000" pitchFamily="18" charset="0"/>
            </a:rPr>
            <a:t>Data 4 Storytelling</a:t>
          </a:r>
        </a:p>
      </dgm:t>
    </dgm:pt>
    <dgm:pt modelId="{1F4E3841-77F8-4F88-8AA8-B10F4CE00A04}" type="parTrans" cxnId="{56F7C27B-DFD3-4889-8D85-55E60E6AE084}">
      <dgm:prSet/>
      <dgm:spPr/>
      <dgm:t>
        <a:bodyPr/>
        <a:lstStyle/>
        <a:p>
          <a:endParaRPr lang="en-US"/>
        </a:p>
      </dgm:t>
    </dgm:pt>
    <dgm:pt modelId="{8BA2079E-CB37-4C50-A360-54DEF36263DE}" type="sibTrans" cxnId="{56F7C27B-DFD3-4889-8D85-55E60E6AE084}">
      <dgm:prSet/>
      <dgm:spPr/>
      <dgm:t>
        <a:bodyPr/>
        <a:lstStyle/>
        <a:p>
          <a:endParaRPr lang="en-US"/>
        </a:p>
      </dgm:t>
    </dgm:pt>
    <dgm:pt modelId="{23BCE606-1456-4F4F-BF27-E8D2691D1E16}">
      <dgm:prSet phldrT="[Text]"/>
      <dgm:spPr/>
      <dgm:t>
        <a:bodyPr/>
        <a:lstStyle/>
        <a:p>
          <a:r>
            <a:rPr lang="en-US" b="1" i="0" dirty="0">
              <a:latin typeface="Plantagenet Cherokee" panose="02020602070100000000" pitchFamily="18" charset="0"/>
            </a:rPr>
            <a:t>Given data/analytics output, create an AI based tool </a:t>
          </a:r>
          <a:endParaRPr lang="en-US" b="1" dirty="0">
            <a:latin typeface="Plantagenet Cherokee" panose="02020602070100000000" pitchFamily="18" charset="0"/>
          </a:endParaRPr>
        </a:p>
      </dgm:t>
    </dgm:pt>
    <dgm:pt modelId="{A3BBEC72-E362-40C7-92E9-0AA9FB17AA15}" type="parTrans" cxnId="{6D9C58D6-67CF-4F76-8ED4-252428155925}">
      <dgm:prSet/>
      <dgm:spPr/>
      <dgm:t>
        <a:bodyPr/>
        <a:lstStyle/>
        <a:p>
          <a:endParaRPr lang="en-US"/>
        </a:p>
      </dgm:t>
    </dgm:pt>
    <dgm:pt modelId="{B9458A7F-93F9-4E0E-ADF2-191B2E7932A0}" type="sibTrans" cxnId="{6D9C58D6-67CF-4F76-8ED4-252428155925}">
      <dgm:prSet/>
      <dgm:spPr/>
      <dgm:t>
        <a:bodyPr/>
        <a:lstStyle/>
        <a:p>
          <a:endParaRPr lang="en-US"/>
        </a:p>
      </dgm:t>
    </dgm:pt>
    <dgm:pt modelId="{01BB12F5-3780-4D27-ACE2-4B2800814954}" type="pres">
      <dgm:prSet presAssocID="{ED38DD15-9E5F-4B85-8315-924AD6FA668A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28B6E1C4-288B-463D-BD02-454C0F02B421}" type="pres">
      <dgm:prSet presAssocID="{23BCE606-1456-4F4F-BF27-E8D2691D1E16}" presName="Accent2" presStyleCnt="0"/>
      <dgm:spPr/>
    </dgm:pt>
    <dgm:pt modelId="{5E97C74D-4D45-49CD-A430-1053B04DF653}" type="pres">
      <dgm:prSet presAssocID="{23BCE606-1456-4F4F-BF27-E8D2691D1E16}" presName="Accent" presStyleLbl="node1" presStyleIdx="0" presStyleCnt="2"/>
      <dgm:spPr/>
    </dgm:pt>
    <dgm:pt modelId="{9036E574-6929-497B-A3B8-A3E344EB85A4}" type="pres">
      <dgm:prSet presAssocID="{23BCE606-1456-4F4F-BF27-E8D2691D1E16}" presName="ParentBackground2" presStyleCnt="0"/>
      <dgm:spPr/>
    </dgm:pt>
    <dgm:pt modelId="{080FCE0A-17B1-410D-9889-AEC76F16F90A}" type="pres">
      <dgm:prSet presAssocID="{23BCE606-1456-4F4F-BF27-E8D2691D1E16}" presName="ParentBackground" presStyleLbl="fgAcc1" presStyleIdx="0" presStyleCnt="2"/>
      <dgm:spPr/>
    </dgm:pt>
    <dgm:pt modelId="{8E73BBE8-3682-494D-B467-60262180D809}" type="pres">
      <dgm:prSet presAssocID="{23BCE606-1456-4F4F-BF27-E8D2691D1E16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A0E1A8A-E2E1-4EA9-9101-CA44D7FD68D5}" type="pres">
      <dgm:prSet presAssocID="{AAC23690-A830-4C2A-85CC-FC1E045A4590}" presName="Accent1" presStyleCnt="0"/>
      <dgm:spPr/>
    </dgm:pt>
    <dgm:pt modelId="{0A78B868-BE37-4914-8589-51FCBA035244}" type="pres">
      <dgm:prSet presAssocID="{AAC23690-A830-4C2A-85CC-FC1E045A4590}" presName="Accent" presStyleLbl="node1" presStyleIdx="1" presStyleCnt="2"/>
      <dgm:spPr/>
    </dgm:pt>
    <dgm:pt modelId="{A5AC46EB-C204-41A2-BB19-81AA54E96BAC}" type="pres">
      <dgm:prSet presAssocID="{AAC23690-A830-4C2A-85CC-FC1E045A4590}" presName="ParentBackground1" presStyleCnt="0"/>
      <dgm:spPr/>
    </dgm:pt>
    <dgm:pt modelId="{B164DF9E-5A10-42FE-B0EE-652F60490890}" type="pres">
      <dgm:prSet presAssocID="{AAC23690-A830-4C2A-85CC-FC1E045A4590}" presName="ParentBackground" presStyleLbl="fgAcc1" presStyleIdx="1" presStyleCnt="2"/>
      <dgm:spPr/>
    </dgm:pt>
    <dgm:pt modelId="{72DC7B6B-6EED-4F51-AAE1-F1BBF2F35ABA}" type="pres">
      <dgm:prSet presAssocID="{AAC23690-A830-4C2A-85CC-FC1E045A4590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495F1432-7258-4FCE-81F4-6A3A3BC71104}" type="presOf" srcId="{AAC23690-A830-4C2A-85CC-FC1E045A4590}" destId="{B164DF9E-5A10-42FE-B0EE-652F60490890}" srcOrd="0" destOrd="0" presId="urn:microsoft.com/office/officeart/2011/layout/CircleProcess"/>
    <dgm:cxn modelId="{B38D4C3E-397D-49E6-A7F2-54A85C9FE99F}" type="presOf" srcId="{AAC23690-A830-4C2A-85CC-FC1E045A4590}" destId="{72DC7B6B-6EED-4F51-AAE1-F1BBF2F35ABA}" srcOrd="1" destOrd="0" presId="urn:microsoft.com/office/officeart/2011/layout/CircleProcess"/>
    <dgm:cxn modelId="{CE0D5144-0F23-41E5-8B5C-3B0298799C01}" type="presOf" srcId="{23BCE606-1456-4F4F-BF27-E8D2691D1E16}" destId="{080FCE0A-17B1-410D-9889-AEC76F16F90A}" srcOrd="0" destOrd="0" presId="urn:microsoft.com/office/officeart/2011/layout/CircleProcess"/>
    <dgm:cxn modelId="{56F7C27B-DFD3-4889-8D85-55E60E6AE084}" srcId="{ED38DD15-9E5F-4B85-8315-924AD6FA668A}" destId="{AAC23690-A830-4C2A-85CC-FC1E045A4590}" srcOrd="0" destOrd="0" parTransId="{1F4E3841-77F8-4F88-8AA8-B10F4CE00A04}" sibTransId="{8BA2079E-CB37-4C50-A360-54DEF36263DE}"/>
    <dgm:cxn modelId="{56F775B0-86E9-431C-964B-F7FC69260F58}" type="presOf" srcId="{23BCE606-1456-4F4F-BF27-E8D2691D1E16}" destId="{8E73BBE8-3682-494D-B467-60262180D809}" srcOrd="1" destOrd="0" presId="urn:microsoft.com/office/officeart/2011/layout/CircleProcess"/>
    <dgm:cxn modelId="{6D9C58D6-67CF-4F76-8ED4-252428155925}" srcId="{ED38DD15-9E5F-4B85-8315-924AD6FA668A}" destId="{23BCE606-1456-4F4F-BF27-E8D2691D1E16}" srcOrd="1" destOrd="0" parTransId="{A3BBEC72-E362-40C7-92E9-0AA9FB17AA15}" sibTransId="{B9458A7F-93F9-4E0E-ADF2-191B2E7932A0}"/>
    <dgm:cxn modelId="{A3291BFD-8620-4750-960D-4ECEAC5D7669}" type="presOf" srcId="{ED38DD15-9E5F-4B85-8315-924AD6FA668A}" destId="{01BB12F5-3780-4D27-ACE2-4B2800814954}" srcOrd="0" destOrd="0" presId="urn:microsoft.com/office/officeart/2011/layout/CircleProcess"/>
    <dgm:cxn modelId="{25573BE9-4BEA-44B8-A536-F41609068284}" type="presParOf" srcId="{01BB12F5-3780-4D27-ACE2-4B2800814954}" destId="{28B6E1C4-288B-463D-BD02-454C0F02B421}" srcOrd="0" destOrd="0" presId="urn:microsoft.com/office/officeart/2011/layout/CircleProcess"/>
    <dgm:cxn modelId="{6B8ACE3D-37C4-4E5C-A208-C62DC81DDDFA}" type="presParOf" srcId="{28B6E1C4-288B-463D-BD02-454C0F02B421}" destId="{5E97C74D-4D45-49CD-A430-1053B04DF653}" srcOrd="0" destOrd="0" presId="urn:microsoft.com/office/officeart/2011/layout/CircleProcess"/>
    <dgm:cxn modelId="{F663BFE2-E795-4473-BF8C-1312345F81BC}" type="presParOf" srcId="{01BB12F5-3780-4D27-ACE2-4B2800814954}" destId="{9036E574-6929-497B-A3B8-A3E344EB85A4}" srcOrd="1" destOrd="0" presId="urn:microsoft.com/office/officeart/2011/layout/CircleProcess"/>
    <dgm:cxn modelId="{7D68AE11-B2C7-45BF-B182-CFB592DE8280}" type="presParOf" srcId="{9036E574-6929-497B-A3B8-A3E344EB85A4}" destId="{080FCE0A-17B1-410D-9889-AEC76F16F90A}" srcOrd="0" destOrd="0" presId="urn:microsoft.com/office/officeart/2011/layout/CircleProcess"/>
    <dgm:cxn modelId="{09FA1B38-731D-4144-B721-B68EB6FE061B}" type="presParOf" srcId="{01BB12F5-3780-4D27-ACE2-4B2800814954}" destId="{8E73BBE8-3682-494D-B467-60262180D809}" srcOrd="2" destOrd="0" presId="urn:microsoft.com/office/officeart/2011/layout/CircleProcess"/>
    <dgm:cxn modelId="{514D063C-A5FD-4959-AA8C-1BF294811F79}" type="presParOf" srcId="{01BB12F5-3780-4D27-ACE2-4B2800814954}" destId="{3A0E1A8A-E2E1-4EA9-9101-CA44D7FD68D5}" srcOrd="3" destOrd="0" presId="urn:microsoft.com/office/officeart/2011/layout/CircleProcess"/>
    <dgm:cxn modelId="{55034AF2-3DBA-48DD-909D-3CD436BC74D7}" type="presParOf" srcId="{3A0E1A8A-E2E1-4EA9-9101-CA44D7FD68D5}" destId="{0A78B868-BE37-4914-8589-51FCBA035244}" srcOrd="0" destOrd="0" presId="urn:microsoft.com/office/officeart/2011/layout/CircleProcess"/>
    <dgm:cxn modelId="{109307E9-3D9F-42F2-AE81-29D29AC4EDE1}" type="presParOf" srcId="{01BB12F5-3780-4D27-ACE2-4B2800814954}" destId="{A5AC46EB-C204-41A2-BB19-81AA54E96BAC}" srcOrd="4" destOrd="0" presId="urn:microsoft.com/office/officeart/2011/layout/CircleProcess"/>
    <dgm:cxn modelId="{27C2128E-8111-4177-8DE2-B647F00B3FC5}" type="presParOf" srcId="{A5AC46EB-C204-41A2-BB19-81AA54E96BAC}" destId="{B164DF9E-5A10-42FE-B0EE-652F60490890}" srcOrd="0" destOrd="0" presId="urn:microsoft.com/office/officeart/2011/layout/CircleProcess"/>
    <dgm:cxn modelId="{E4779A69-E61E-4B5E-B919-B067EAD3F493}" type="presParOf" srcId="{01BB12F5-3780-4D27-ACE2-4B2800814954}" destId="{72DC7B6B-6EED-4F51-AAE1-F1BBF2F35ABA}" srcOrd="5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9B2F2D-0ACA-47D6-9FA6-D58AB79481F0}" type="doc">
      <dgm:prSet loTypeId="urn:microsoft.com/office/officeart/2005/8/layout/bList2" loCatId="list" qsTypeId="urn:microsoft.com/office/officeart/2005/8/quickstyle/simple1" qsCatId="simple" csTypeId="urn:microsoft.com/office/officeart/2005/8/colors/colorful3" csCatId="colorful" phldr="1"/>
      <dgm:spPr/>
    </dgm:pt>
    <dgm:pt modelId="{A97DE6A9-BE39-46F0-8482-735A416024FE}">
      <dgm:prSet phldrT="[Text]"/>
      <dgm:spPr/>
      <dgm:t>
        <a:bodyPr/>
        <a:lstStyle/>
        <a:p>
          <a:r>
            <a:rPr lang="en-US" dirty="0"/>
            <a:t>Name of the Dataset</a:t>
          </a:r>
        </a:p>
      </dgm:t>
    </dgm:pt>
    <dgm:pt modelId="{6C8A309A-91D8-4D3F-BEF7-F65A3C34E7B4}" type="parTrans" cxnId="{74B78DFC-61DD-4940-8BDB-A976A4B736B2}">
      <dgm:prSet/>
      <dgm:spPr/>
      <dgm:t>
        <a:bodyPr/>
        <a:lstStyle/>
        <a:p>
          <a:endParaRPr lang="en-US"/>
        </a:p>
      </dgm:t>
    </dgm:pt>
    <dgm:pt modelId="{229E50E4-CE68-45F1-A0BA-4C051A2173BD}" type="sibTrans" cxnId="{74B78DFC-61DD-4940-8BDB-A976A4B736B2}">
      <dgm:prSet/>
      <dgm:spPr/>
      <dgm:t>
        <a:bodyPr/>
        <a:lstStyle/>
        <a:p>
          <a:endParaRPr lang="en-US"/>
        </a:p>
      </dgm:t>
    </dgm:pt>
    <dgm:pt modelId="{10145F0B-44A6-408C-A386-91FEE99A1FD8}">
      <dgm:prSet phldrT="[Text]"/>
      <dgm:spPr/>
      <dgm:t>
        <a:bodyPr/>
        <a:lstStyle/>
        <a:p>
          <a:r>
            <a:rPr lang="en-US" dirty="0"/>
            <a:t>Inspiration</a:t>
          </a:r>
        </a:p>
      </dgm:t>
    </dgm:pt>
    <dgm:pt modelId="{2061CBC6-3427-435A-A99F-1205A3B26AA3}" type="parTrans" cxnId="{671535E5-BB4B-4723-8612-DE91A744739C}">
      <dgm:prSet/>
      <dgm:spPr/>
      <dgm:t>
        <a:bodyPr/>
        <a:lstStyle/>
        <a:p>
          <a:endParaRPr lang="en-US"/>
        </a:p>
      </dgm:t>
    </dgm:pt>
    <dgm:pt modelId="{EBDA63DA-5368-4DF6-9E62-6EA5B3471CEF}" type="sibTrans" cxnId="{671535E5-BB4B-4723-8612-DE91A744739C}">
      <dgm:prSet/>
      <dgm:spPr/>
      <dgm:t>
        <a:bodyPr/>
        <a:lstStyle/>
        <a:p>
          <a:endParaRPr lang="en-US"/>
        </a:p>
      </dgm:t>
    </dgm:pt>
    <dgm:pt modelId="{8433D40D-6ED7-4A04-A257-C4886E0FFCC7}">
      <dgm:prSet custT="1"/>
      <dgm:spPr/>
      <dgm:t>
        <a:bodyPr/>
        <a:lstStyle/>
        <a:p>
          <a:r>
            <a:rPr lang="en-US" sz="1400" b="1" dirty="0"/>
            <a:t>Student Performance in exams in the USA</a:t>
          </a:r>
        </a:p>
      </dgm:t>
    </dgm:pt>
    <dgm:pt modelId="{F9719DC9-4338-4257-88D8-21F44868CFB5}" type="parTrans" cxnId="{784FA4F2-AA3C-4466-948C-3594078216BB}">
      <dgm:prSet/>
      <dgm:spPr/>
      <dgm:t>
        <a:bodyPr/>
        <a:lstStyle/>
        <a:p>
          <a:endParaRPr lang="en-US"/>
        </a:p>
      </dgm:t>
    </dgm:pt>
    <dgm:pt modelId="{BAA06465-441B-47A8-84DC-299B75074304}" type="sibTrans" cxnId="{784FA4F2-AA3C-4466-948C-3594078216BB}">
      <dgm:prSet/>
      <dgm:spPr/>
      <dgm:t>
        <a:bodyPr/>
        <a:lstStyle/>
        <a:p>
          <a:endParaRPr lang="en-US"/>
        </a:p>
      </dgm:t>
    </dgm:pt>
    <dgm:pt modelId="{6792A413-98EB-403D-81EA-2C571F464417}">
      <dgm:prSet custT="1"/>
      <dgm:spPr/>
      <dgm:t>
        <a:bodyPr/>
        <a:lstStyle/>
        <a:p>
          <a:r>
            <a:rPr lang="en-US" sz="1300" b="1" dirty="0">
              <a:solidFill>
                <a:schemeClr val="tx1"/>
              </a:solidFill>
            </a:rPr>
            <a:t>To understand the influence of parental education, test preparation score, lunch and gender on scores.</a:t>
          </a:r>
        </a:p>
      </dgm:t>
    </dgm:pt>
    <dgm:pt modelId="{43B3478C-A45C-434C-8CC8-184DE25783B0}" type="parTrans" cxnId="{CF032A6D-3535-4837-ACC1-8A8F4EA4143E}">
      <dgm:prSet/>
      <dgm:spPr/>
      <dgm:t>
        <a:bodyPr/>
        <a:lstStyle/>
        <a:p>
          <a:endParaRPr lang="en-US"/>
        </a:p>
      </dgm:t>
    </dgm:pt>
    <dgm:pt modelId="{43584140-673D-4A7A-BC82-5491EF9EEE49}" type="sibTrans" cxnId="{CF032A6D-3535-4837-ACC1-8A8F4EA4143E}">
      <dgm:prSet/>
      <dgm:spPr/>
      <dgm:t>
        <a:bodyPr/>
        <a:lstStyle/>
        <a:p>
          <a:endParaRPr lang="en-US"/>
        </a:p>
      </dgm:t>
    </dgm:pt>
    <dgm:pt modelId="{7297B749-4620-407E-8F4D-9C70BCE9C03A}">
      <dgm:prSet custT="1"/>
      <dgm:spPr/>
      <dgm:t>
        <a:bodyPr/>
        <a:lstStyle/>
        <a:p>
          <a:r>
            <a:rPr lang="en-US" sz="1400" b="1" dirty="0"/>
            <a:t>Education related Dataset</a:t>
          </a:r>
        </a:p>
      </dgm:t>
    </dgm:pt>
    <dgm:pt modelId="{C45A7453-4C4E-41E1-B08A-DE36E26B5009}" type="parTrans" cxnId="{08A7607C-16F1-4870-89C1-0BC30BF60491}">
      <dgm:prSet/>
      <dgm:spPr/>
      <dgm:t>
        <a:bodyPr/>
        <a:lstStyle/>
        <a:p>
          <a:endParaRPr lang="en-US"/>
        </a:p>
      </dgm:t>
    </dgm:pt>
    <dgm:pt modelId="{8EAA176B-8540-459B-8D17-314602A72A97}" type="sibTrans" cxnId="{08A7607C-16F1-4870-89C1-0BC30BF60491}">
      <dgm:prSet/>
      <dgm:spPr/>
      <dgm:t>
        <a:bodyPr/>
        <a:lstStyle/>
        <a:p>
          <a:endParaRPr lang="en-US"/>
        </a:p>
      </dgm:t>
    </dgm:pt>
    <dgm:pt modelId="{9AC28A85-DD51-4C2D-A82F-A50AC10C3989}" type="pres">
      <dgm:prSet presAssocID="{139B2F2D-0ACA-47D6-9FA6-D58AB79481F0}" presName="diagram" presStyleCnt="0">
        <dgm:presLayoutVars>
          <dgm:dir/>
          <dgm:animLvl val="lvl"/>
          <dgm:resizeHandles val="exact"/>
        </dgm:presLayoutVars>
      </dgm:prSet>
      <dgm:spPr/>
    </dgm:pt>
    <dgm:pt modelId="{E6B81F63-07E0-43D6-84DB-7D4E4BA489C5}" type="pres">
      <dgm:prSet presAssocID="{A97DE6A9-BE39-46F0-8482-735A416024FE}" presName="compNode" presStyleCnt="0"/>
      <dgm:spPr/>
    </dgm:pt>
    <dgm:pt modelId="{4D350F4E-2472-45BC-BB35-D74F321FBC7E}" type="pres">
      <dgm:prSet presAssocID="{A97DE6A9-BE39-46F0-8482-735A416024FE}" presName="childRect" presStyleLbl="bgAcc1" presStyleIdx="0" presStyleCnt="2">
        <dgm:presLayoutVars>
          <dgm:bulletEnabled val="1"/>
        </dgm:presLayoutVars>
      </dgm:prSet>
      <dgm:spPr/>
    </dgm:pt>
    <dgm:pt modelId="{57308DA1-FE4F-4219-960D-70418E697BF7}" type="pres">
      <dgm:prSet presAssocID="{A97DE6A9-BE39-46F0-8482-735A416024FE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BE5F346E-411B-4642-947F-9303A37A796A}" type="pres">
      <dgm:prSet presAssocID="{A97DE6A9-BE39-46F0-8482-735A416024FE}" presName="parentRect" presStyleLbl="alignNode1" presStyleIdx="0" presStyleCnt="2"/>
      <dgm:spPr/>
    </dgm:pt>
    <dgm:pt modelId="{23310A62-E53F-44C1-A897-FCA70CBA09D4}" type="pres">
      <dgm:prSet presAssocID="{A97DE6A9-BE39-46F0-8482-735A416024FE}" presName="adorn" presStyleLbl="fgAccFollow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</dgm:spPr>
    </dgm:pt>
    <dgm:pt modelId="{84CFCB1D-F820-4A29-88AA-256BBF16FE30}" type="pres">
      <dgm:prSet presAssocID="{229E50E4-CE68-45F1-A0BA-4C051A2173BD}" presName="sibTrans" presStyleLbl="sibTrans2D1" presStyleIdx="0" presStyleCnt="0"/>
      <dgm:spPr/>
    </dgm:pt>
    <dgm:pt modelId="{BEBEF191-4518-4DD8-9143-99B2F718B0A6}" type="pres">
      <dgm:prSet presAssocID="{10145F0B-44A6-408C-A386-91FEE99A1FD8}" presName="compNode" presStyleCnt="0"/>
      <dgm:spPr/>
    </dgm:pt>
    <dgm:pt modelId="{88F918BC-6E25-4C5D-8301-09C1C973492C}" type="pres">
      <dgm:prSet presAssocID="{10145F0B-44A6-408C-A386-91FEE99A1FD8}" presName="childRect" presStyleLbl="bgAcc1" presStyleIdx="1" presStyleCnt="2">
        <dgm:presLayoutVars>
          <dgm:bulletEnabled val="1"/>
        </dgm:presLayoutVars>
      </dgm:prSet>
      <dgm:spPr/>
    </dgm:pt>
    <dgm:pt modelId="{9590140B-85A0-44A0-9533-F38C297BC11B}" type="pres">
      <dgm:prSet presAssocID="{10145F0B-44A6-408C-A386-91FEE99A1FD8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9C3030F0-79E7-40AB-A2D9-0D50A6941E78}" type="pres">
      <dgm:prSet presAssocID="{10145F0B-44A6-408C-A386-91FEE99A1FD8}" presName="parentRect" presStyleLbl="alignNode1" presStyleIdx="1" presStyleCnt="2"/>
      <dgm:spPr/>
    </dgm:pt>
    <dgm:pt modelId="{ACD13F0F-7B74-405F-A670-802497D99195}" type="pres">
      <dgm:prSet presAssocID="{10145F0B-44A6-408C-A386-91FEE99A1FD8}" presName="adorn" presStyleLbl="fgAccFollow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</dgm:ptLst>
  <dgm:cxnLst>
    <dgm:cxn modelId="{75D84E05-4214-44C4-A055-720B3B30A897}" type="presOf" srcId="{A97DE6A9-BE39-46F0-8482-735A416024FE}" destId="{57308DA1-FE4F-4219-960D-70418E697BF7}" srcOrd="0" destOrd="0" presId="urn:microsoft.com/office/officeart/2005/8/layout/bList2"/>
    <dgm:cxn modelId="{B86C640F-8AF0-4902-BDA8-31571EF15853}" type="presOf" srcId="{6792A413-98EB-403D-81EA-2C571F464417}" destId="{88F918BC-6E25-4C5D-8301-09C1C973492C}" srcOrd="0" destOrd="0" presId="urn:microsoft.com/office/officeart/2005/8/layout/bList2"/>
    <dgm:cxn modelId="{D458C41A-C6F9-4421-B8EB-DF4CC074742D}" type="presOf" srcId="{10145F0B-44A6-408C-A386-91FEE99A1FD8}" destId="{9C3030F0-79E7-40AB-A2D9-0D50A6941E78}" srcOrd="1" destOrd="0" presId="urn:microsoft.com/office/officeart/2005/8/layout/bList2"/>
    <dgm:cxn modelId="{C650735C-79F0-4140-A0F5-E5CCD1042F8B}" type="presOf" srcId="{139B2F2D-0ACA-47D6-9FA6-D58AB79481F0}" destId="{9AC28A85-DD51-4C2D-A82F-A50AC10C3989}" srcOrd="0" destOrd="0" presId="urn:microsoft.com/office/officeart/2005/8/layout/bList2"/>
    <dgm:cxn modelId="{CF032A6D-3535-4837-ACC1-8A8F4EA4143E}" srcId="{10145F0B-44A6-408C-A386-91FEE99A1FD8}" destId="{6792A413-98EB-403D-81EA-2C571F464417}" srcOrd="0" destOrd="0" parTransId="{43B3478C-A45C-434C-8CC8-184DE25783B0}" sibTransId="{43584140-673D-4A7A-BC82-5491EF9EEE49}"/>
    <dgm:cxn modelId="{AF47E858-F805-4F00-835E-A04577E3DF9E}" type="presOf" srcId="{A97DE6A9-BE39-46F0-8482-735A416024FE}" destId="{BE5F346E-411B-4642-947F-9303A37A796A}" srcOrd="1" destOrd="0" presId="urn:microsoft.com/office/officeart/2005/8/layout/bList2"/>
    <dgm:cxn modelId="{08A7607C-16F1-4870-89C1-0BC30BF60491}" srcId="{A97DE6A9-BE39-46F0-8482-735A416024FE}" destId="{7297B749-4620-407E-8F4D-9C70BCE9C03A}" srcOrd="1" destOrd="0" parTransId="{C45A7453-4C4E-41E1-B08A-DE36E26B5009}" sibTransId="{8EAA176B-8540-459B-8D17-314602A72A97}"/>
    <dgm:cxn modelId="{C5B4118D-967F-4E54-8083-E49FEA6F1266}" type="presOf" srcId="{10145F0B-44A6-408C-A386-91FEE99A1FD8}" destId="{9590140B-85A0-44A0-9533-F38C297BC11B}" srcOrd="0" destOrd="0" presId="urn:microsoft.com/office/officeart/2005/8/layout/bList2"/>
    <dgm:cxn modelId="{4B8E33A5-6999-4F2D-9A49-232582D51FC4}" type="presOf" srcId="{7297B749-4620-407E-8F4D-9C70BCE9C03A}" destId="{4D350F4E-2472-45BC-BB35-D74F321FBC7E}" srcOrd="0" destOrd="1" presId="urn:microsoft.com/office/officeart/2005/8/layout/bList2"/>
    <dgm:cxn modelId="{D5710AAE-B208-4FB0-B750-9589854475E9}" type="presOf" srcId="{8433D40D-6ED7-4A04-A257-C4886E0FFCC7}" destId="{4D350F4E-2472-45BC-BB35-D74F321FBC7E}" srcOrd="0" destOrd="0" presId="urn:microsoft.com/office/officeart/2005/8/layout/bList2"/>
    <dgm:cxn modelId="{3F49EFE3-C2B1-4074-ABAB-95397B923EF6}" type="presOf" srcId="{229E50E4-CE68-45F1-A0BA-4C051A2173BD}" destId="{84CFCB1D-F820-4A29-88AA-256BBF16FE30}" srcOrd="0" destOrd="0" presId="urn:microsoft.com/office/officeart/2005/8/layout/bList2"/>
    <dgm:cxn modelId="{671535E5-BB4B-4723-8612-DE91A744739C}" srcId="{139B2F2D-0ACA-47D6-9FA6-D58AB79481F0}" destId="{10145F0B-44A6-408C-A386-91FEE99A1FD8}" srcOrd="1" destOrd="0" parTransId="{2061CBC6-3427-435A-A99F-1205A3B26AA3}" sibTransId="{EBDA63DA-5368-4DF6-9E62-6EA5B3471CEF}"/>
    <dgm:cxn modelId="{784FA4F2-AA3C-4466-948C-3594078216BB}" srcId="{A97DE6A9-BE39-46F0-8482-735A416024FE}" destId="{8433D40D-6ED7-4A04-A257-C4886E0FFCC7}" srcOrd="0" destOrd="0" parTransId="{F9719DC9-4338-4257-88D8-21F44868CFB5}" sibTransId="{BAA06465-441B-47A8-84DC-299B75074304}"/>
    <dgm:cxn modelId="{74B78DFC-61DD-4940-8BDB-A976A4B736B2}" srcId="{139B2F2D-0ACA-47D6-9FA6-D58AB79481F0}" destId="{A97DE6A9-BE39-46F0-8482-735A416024FE}" srcOrd="0" destOrd="0" parTransId="{6C8A309A-91D8-4D3F-BEF7-F65A3C34E7B4}" sibTransId="{229E50E4-CE68-45F1-A0BA-4C051A2173BD}"/>
    <dgm:cxn modelId="{B4B3F964-C8EB-4D1A-86C2-E704081CF01A}" type="presParOf" srcId="{9AC28A85-DD51-4C2D-A82F-A50AC10C3989}" destId="{E6B81F63-07E0-43D6-84DB-7D4E4BA489C5}" srcOrd="0" destOrd="0" presId="urn:microsoft.com/office/officeart/2005/8/layout/bList2"/>
    <dgm:cxn modelId="{8298C9B7-9898-48EC-BBC1-DF9B46B0B7A5}" type="presParOf" srcId="{E6B81F63-07E0-43D6-84DB-7D4E4BA489C5}" destId="{4D350F4E-2472-45BC-BB35-D74F321FBC7E}" srcOrd="0" destOrd="0" presId="urn:microsoft.com/office/officeart/2005/8/layout/bList2"/>
    <dgm:cxn modelId="{380B96B1-1766-436B-89A1-0236298E1764}" type="presParOf" srcId="{E6B81F63-07E0-43D6-84DB-7D4E4BA489C5}" destId="{57308DA1-FE4F-4219-960D-70418E697BF7}" srcOrd="1" destOrd="0" presId="urn:microsoft.com/office/officeart/2005/8/layout/bList2"/>
    <dgm:cxn modelId="{BAA37770-A495-48A1-A1A2-FC9AF7BC6380}" type="presParOf" srcId="{E6B81F63-07E0-43D6-84DB-7D4E4BA489C5}" destId="{BE5F346E-411B-4642-947F-9303A37A796A}" srcOrd="2" destOrd="0" presId="urn:microsoft.com/office/officeart/2005/8/layout/bList2"/>
    <dgm:cxn modelId="{84909D06-FD55-4764-AA5B-DD64723567CA}" type="presParOf" srcId="{E6B81F63-07E0-43D6-84DB-7D4E4BA489C5}" destId="{23310A62-E53F-44C1-A897-FCA70CBA09D4}" srcOrd="3" destOrd="0" presId="urn:microsoft.com/office/officeart/2005/8/layout/bList2"/>
    <dgm:cxn modelId="{7C520D6D-1945-4F9A-ACB3-D1C500766E78}" type="presParOf" srcId="{9AC28A85-DD51-4C2D-A82F-A50AC10C3989}" destId="{84CFCB1D-F820-4A29-88AA-256BBF16FE30}" srcOrd="1" destOrd="0" presId="urn:microsoft.com/office/officeart/2005/8/layout/bList2"/>
    <dgm:cxn modelId="{62E9E871-6E66-4DC6-BD42-B218AA2743E3}" type="presParOf" srcId="{9AC28A85-DD51-4C2D-A82F-A50AC10C3989}" destId="{BEBEF191-4518-4DD8-9143-99B2F718B0A6}" srcOrd="2" destOrd="0" presId="urn:microsoft.com/office/officeart/2005/8/layout/bList2"/>
    <dgm:cxn modelId="{01798EAF-0FFE-40D9-A7B5-8AEC32BAA537}" type="presParOf" srcId="{BEBEF191-4518-4DD8-9143-99B2F718B0A6}" destId="{88F918BC-6E25-4C5D-8301-09C1C973492C}" srcOrd="0" destOrd="0" presId="urn:microsoft.com/office/officeart/2005/8/layout/bList2"/>
    <dgm:cxn modelId="{B1F77B7F-F7CB-41C3-8F58-7946790ABF15}" type="presParOf" srcId="{BEBEF191-4518-4DD8-9143-99B2F718B0A6}" destId="{9590140B-85A0-44A0-9533-F38C297BC11B}" srcOrd="1" destOrd="0" presId="urn:microsoft.com/office/officeart/2005/8/layout/bList2"/>
    <dgm:cxn modelId="{6DD5AC39-B5DB-49C6-9C6C-D22DF0561D8E}" type="presParOf" srcId="{BEBEF191-4518-4DD8-9143-99B2F718B0A6}" destId="{9C3030F0-79E7-40AB-A2D9-0D50A6941E78}" srcOrd="2" destOrd="0" presId="urn:microsoft.com/office/officeart/2005/8/layout/bList2"/>
    <dgm:cxn modelId="{564A39DD-0E77-4F71-A02C-387D0D025B41}" type="presParOf" srcId="{BEBEF191-4518-4DD8-9143-99B2F718B0A6}" destId="{ACD13F0F-7B74-405F-A670-802497D99195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9B2F2D-0ACA-47D6-9FA6-D58AB79481F0}" type="doc">
      <dgm:prSet loTypeId="urn:microsoft.com/office/officeart/2005/8/layout/bList2" loCatId="list" qsTypeId="urn:microsoft.com/office/officeart/2005/8/quickstyle/simple1" qsCatId="simple" csTypeId="urn:microsoft.com/office/officeart/2005/8/colors/colorful4" csCatId="colorful" phldr="1"/>
      <dgm:spPr/>
    </dgm:pt>
    <dgm:pt modelId="{A97DE6A9-BE39-46F0-8482-735A416024FE}">
      <dgm:prSet phldrT="[Text]"/>
      <dgm:spPr/>
      <dgm:t>
        <a:bodyPr/>
        <a:lstStyle/>
        <a:p>
          <a:r>
            <a:rPr lang="en-US" dirty="0"/>
            <a:t>Name of the Dataset</a:t>
          </a:r>
        </a:p>
      </dgm:t>
    </dgm:pt>
    <dgm:pt modelId="{6C8A309A-91D8-4D3F-BEF7-F65A3C34E7B4}" type="parTrans" cxnId="{74B78DFC-61DD-4940-8BDB-A976A4B736B2}">
      <dgm:prSet/>
      <dgm:spPr/>
      <dgm:t>
        <a:bodyPr/>
        <a:lstStyle/>
        <a:p>
          <a:endParaRPr lang="en-US"/>
        </a:p>
      </dgm:t>
    </dgm:pt>
    <dgm:pt modelId="{229E50E4-CE68-45F1-A0BA-4C051A2173BD}" type="sibTrans" cxnId="{74B78DFC-61DD-4940-8BDB-A976A4B736B2}">
      <dgm:prSet/>
      <dgm:spPr/>
      <dgm:t>
        <a:bodyPr/>
        <a:lstStyle/>
        <a:p>
          <a:endParaRPr lang="en-US"/>
        </a:p>
      </dgm:t>
    </dgm:pt>
    <dgm:pt modelId="{10145F0B-44A6-408C-A386-91FEE99A1FD8}">
      <dgm:prSet phldrT="[Text]"/>
      <dgm:spPr/>
      <dgm:t>
        <a:bodyPr/>
        <a:lstStyle/>
        <a:p>
          <a:r>
            <a:rPr lang="en-US" dirty="0"/>
            <a:t>Inspiration</a:t>
          </a:r>
        </a:p>
      </dgm:t>
    </dgm:pt>
    <dgm:pt modelId="{2061CBC6-3427-435A-A99F-1205A3B26AA3}" type="parTrans" cxnId="{671535E5-BB4B-4723-8612-DE91A744739C}">
      <dgm:prSet/>
      <dgm:spPr/>
      <dgm:t>
        <a:bodyPr/>
        <a:lstStyle/>
        <a:p>
          <a:endParaRPr lang="en-US"/>
        </a:p>
      </dgm:t>
    </dgm:pt>
    <dgm:pt modelId="{EBDA63DA-5368-4DF6-9E62-6EA5B3471CEF}" type="sibTrans" cxnId="{671535E5-BB4B-4723-8612-DE91A744739C}">
      <dgm:prSet/>
      <dgm:spPr/>
      <dgm:t>
        <a:bodyPr/>
        <a:lstStyle/>
        <a:p>
          <a:endParaRPr lang="en-US"/>
        </a:p>
      </dgm:t>
    </dgm:pt>
    <dgm:pt modelId="{8433D40D-6ED7-4A04-A257-C4886E0FFCC7}">
      <dgm:prSet custT="1"/>
      <dgm:spPr/>
      <dgm:t>
        <a:bodyPr/>
        <a:lstStyle/>
        <a:p>
          <a:r>
            <a:rPr lang="en-US" sz="1500" b="1" i="0" dirty="0"/>
            <a:t>Mental Health in Tech Survey</a:t>
          </a:r>
          <a:endParaRPr lang="en-US" sz="1500" b="1" dirty="0"/>
        </a:p>
      </dgm:t>
    </dgm:pt>
    <dgm:pt modelId="{F9719DC9-4338-4257-88D8-21F44868CFB5}" type="parTrans" cxnId="{784FA4F2-AA3C-4466-948C-3594078216BB}">
      <dgm:prSet/>
      <dgm:spPr/>
      <dgm:t>
        <a:bodyPr/>
        <a:lstStyle/>
        <a:p>
          <a:endParaRPr lang="en-US"/>
        </a:p>
      </dgm:t>
    </dgm:pt>
    <dgm:pt modelId="{BAA06465-441B-47A8-84DC-299B75074304}" type="sibTrans" cxnId="{784FA4F2-AA3C-4466-948C-3594078216BB}">
      <dgm:prSet/>
      <dgm:spPr/>
      <dgm:t>
        <a:bodyPr/>
        <a:lstStyle/>
        <a:p>
          <a:endParaRPr lang="en-US"/>
        </a:p>
      </dgm:t>
    </dgm:pt>
    <dgm:pt modelId="{6792A413-98EB-403D-81EA-2C571F464417}">
      <dgm:prSet custT="1"/>
      <dgm:spPr/>
      <dgm:t>
        <a:bodyPr/>
        <a:lstStyle/>
        <a:p>
          <a:r>
            <a:rPr lang="en-US" sz="1300" b="1" i="0" dirty="0"/>
            <a:t> To measure attitudes towards mental health and frequency of mental health disorders in the tech workplace</a:t>
          </a:r>
          <a:endParaRPr lang="en-US" sz="1300" b="1" dirty="0"/>
        </a:p>
      </dgm:t>
    </dgm:pt>
    <dgm:pt modelId="{43B3478C-A45C-434C-8CC8-184DE25783B0}" type="parTrans" cxnId="{CF032A6D-3535-4837-ACC1-8A8F4EA4143E}">
      <dgm:prSet/>
      <dgm:spPr/>
      <dgm:t>
        <a:bodyPr/>
        <a:lstStyle/>
        <a:p>
          <a:endParaRPr lang="en-US"/>
        </a:p>
      </dgm:t>
    </dgm:pt>
    <dgm:pt modelId="{43584140-673D-4A7A-BC82-5491EF9EEE49}" type="sibTrans" cxnId="{CF032A6D-3535-4837-ACC1-8A8F4EA4143E}">
      <dgm:prSet/>
      <dgm:spPr/>
      <dgm:t>
        <a:bodyPr/>
        <a:lstStyle/>
        <a:p>
          <a:endParaRPr lang="en-US"/>
        </a:p>
      </dgm:t>
    </dgm:pt>
    <dgm:pt modelId="{04CC82DF-17B0-4F20-A5A9-AF3C501340CA}">
      <dgm:prSet custT="1"/>
      <dgm:spPr/>
      <dgm:t>
        <a:bodyPr/>
        <a:lstStyle/>
        <a:p>
          <a:r>
            <a:rPr lang="en-US" sz="1500" b="1" dirty="0"/>
            <a:t>Health related Dataset</a:t>
          </a:r>
        </a:p>
      </dgm:t>
    </dgm:pt>
    <dgm:pt modelId="{B4ADE5E7-EAD5-43D9-8C10-DB6CEB665217}" type="parTrans" cxnId="{A2D095F6-96D4-4A44-B910-C3A216F8756B}">
      <dgm:prSet/>
      <dgm:spPr/>
      <dgm:t>
        <a:bodyPr/>
        <a:lstStyle/>
        <a:p>
          <a:endParaRPr lang="en-US"/>
        </a:p>
      </dgm:t>
    </dgm:pt>
    <dgm:pt modelId="{3088F163-C5DE-48DA-98F9-8697B330DCDC}" type="sibTrans" cxnId="{A2D095F6-96D4-4A44-B910-C3A216F8756B}">
      <dgm:prSet/>
      <dgm:spPr/>
      <dgm:t>
        <a:bodyPr/>
        <a:lstStyle/>
        <a:p>
          <a:endParaRPr lang="en-US"/>
        </a:p>
      </dgm:t>
    </dgm:pt>
    <dgm:pt modelId="{9AC28A85-DD51-4C2D-A82F-A50AC10C3989}" type="pres">
      <dgm:prSet presAssocID="{139B2F2D-0ACA-47D6-9FA6-D58AB79481F0}" presName="diagram" presStyleCnt="0">
        <dgm:presLayoutVars>
          <dgm:dir/>
          <dgm:animLvl val="lvl"/>
          <dgm:resizeHandles val="exact"/>
        </dgm:presLayoutVars>
      </dgm:prSet>
      <dgm:spPr/>
    </dgm:pt>
    <dgm:pt modelId="{E6B81F63-07E0-43D6-84DB-7D4E4BA489C5}" type="pres">
      <dgm:prSet presAssocID="{A97DE6A9-BE39-46F0-8482-735A416024FE}" presName="compNode" presStyleCnt="0"/>
      <dgm:spPr/>
    </dgm:pt>
    <dgm:pt modelId="{4D350F4E-2472-45BC-BB35-D74F321FBC7E}" type="pres">
      <dgm:prSet presAssocID="{A97DE6A9-BE39-46F0-8482-735A416024FE}" presName="childRect" presStyleLbl="bgAcc1" presStyleIdx="0" presStyleCnt="2">
        <dgm:presLayoutVars>
          <dgm:bulletEnabled val="1"/>
        </dgm:presLayoutVars>
      </dgm:prSet>
      <dgm:spPr/>
    </dgm:pt>
    <dgm:pt modelId="{57308DA1-FE4F-4219-960D-70418E697BF7}" type="pres">
      <dgm:prSet presAssocID="{A97DE6A9-BE39-46F0-8482-735A416024FE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BE5F346E-411B-4642-947F-9303A37A796A}" type="pres">
      <dgm:prSet presAssocID="{A97DE6A9-BE39-46F0-8482-735A416024FE}" presName="parentRect" presStyleLbl="alignNode1" presStyleIdx="0" presStyleCnt="2"/>
      <dgm:spPr/>
    </dgm:pt>
    <dgm:pt modelId="{23310A62-E53F-44C1-A897-FCA70CBA09D4}" type="pres">
      <dgm:prSet presAssocID="{A97DE6A9-BE39-46F0-8482-735A416024FE}" presName="adorn" presStyleLbl="fgAccFollow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</dgm:spPr>
    </dgm:pt>
    <dgm:pt modelId="{84CFCB1D-F820-4A29-88AA-256BBF16FE30}" type="pres">
      <dgm:prSet presAssocID="{229E50E4-CE68-45F1-A0BA-4C051A2173BD}" presName="sibTrans" presStyleLbl="sibTrans2D1" presStyleIdx="0" presStyleCnt="0"/>
      <dgm:spPr/>
    </dgm:pt>
    <dgm:pt modelId="{BEBEF191-4518-4DD8-9143-99B2F718B0A6}" type="pres">
      <dgm:prSet presAssocID="{10145F0B-44A6-408C-A386-91FEE99A1FD8}" presName="compNode" presStyleCnt="0"/>
      <dgm:spPr/>
    </dgm:pt>
    <dgm:pt modelId="{88F918BC-6E25-4C5D-8301-09C1C973492C}" type="pres">
      <dgm:prSet presAssocID="{10145F0B-44A6-408C-A386-91FEE99A1FD8}" presName="childRect" presStyleLbl="bgAcc1" presStyleIdx="1" presStyleCnt="2">
        <dgm:presLayoutVars>
          <dgm:bulletEnabled val="1"/>
        </dgm:presLayoutVars>
      </dgm:prSet>
      <dgm:spPr/>
    </dgm:pt>
    <dgm:pt modelId="{9590140B-85A0-44A0-9533-F38C297BC11B}" type="pres">
      <dgm:prSet presAssocID="{10145F0B-44A6-408C-A386-91FEE99A1FD8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9C3030F0-79E7-40AB-A2D9-0D50A6941E78}" type="pres">
      <dgm:prSet presAssocID="{10145F0B-44A6-408C-A386-91FEE99A1FD8}" presName="parentRect" presStyleLbl="alignNode1" presStyleIdx="1" presStyleCnt="2"/>
      <dgm:spPr/>
    </dgm:pt>
    <dgm:pt modelId="{ACD13F0F-7B74-405F-A670-802497D99195}" type="pres">
      <dgm:prSet presAssocID="{10145F0B-44A6-408C-A386-91FEE99A1FD8}" presName="adorn" presStyleLbl="fgAccFollow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</dgm:ptLst>
  <dgm:cxnLst>
    <dgm:cxn modelId="{75D84E05-4214-44C4-A055-720B3B30A897}" type="presOf" srcId="{A97DE6A9-BE39-46F0-8482-735A416024FE}" destId="{57308DA1-FE4F-4219-960D-70418E697BF7}" srcOrd="0" destOrd="0" presId="urn:microsoft.com/office/officeart/2005/8/layout/bList2"/>
    <dgm:cxn modelId="{B86C640F-8AF0-4902-BDA8-31571EF15853}" type="presOf" srcId="{6792A413-98EB-403D-81EA-2C571F464417}" destId="{88F918BC-6E25-4C5D-8301-09C1C973492C}" srcOrd="0" destOrd="0" presId="urn:microsoft.com/office/officeart/2005/8/layout/bList2"/>
    <dgm:cxn modelId="{C6C90715-AE68-47FD-9C9F-11ED1D636FE2}" type="presOf" srcId="{04CC82DF-17B0-4F20-A5A9-AF3C501340CA}" destId="{4D350F4E-2472-45BC-BB35-D74F321FBC7E}" srcOrd="0" destOrd="1" presId="urn:microsoft.com/office/officeart/2005/8/layout/bList2"/>
    <dgm:cxn modelId="{D458C41A-C6F9-4421-B8EB-DF4CC074742D}" type="presOf" srcId="{10145F0B-44A6-408C-A386-91FEE99A1FD8}" destId="{9C3030F0-79E7-40AB-A2D9-0D50A6941E78}" srcOrd="1" destOrd="0" presId="urn:microsoft.com/office/officeart/2005/8/layout/bList2"/>
    <dgm:cxn modelId="{C650735C-79F0-4140-A0F5-E5CCD1042F8B}" type="presOf" srcId="{139B2F2D-0ACA-47D6-9FA6-D58AB79481F0}" destId="{9AC28A85-DD51-4C2D-A82F-A50AC10C3989}" srcOrd="0" destOrd="0" presId="urn:microsoft.com/office/officeart/2005/8/layout/bList2"/>
    <dgm:cxn modelId="{CF032A6D-3535-4837-ACC1-8A8F4EA4143E}" srcId="{10145F0B-44A6-408C-A386-91FEE99A1FD8}" destId="{6792A413-98EB-403D-81EA-2C571F464417}" srcOrd="0" destOrd="0" parTransId="{43B3478C-A45C-434C-8CC8-184DE25783B0}" sibTransId="{43584140-673D-4A7A-BC82-5491EF9EEE49}"/>
    <dgm:cxn modelId="{AF47E858-F805-4F00-835E-A04577E3DF9E}" type="presOf" srcId="{A97DE6A9-BE39-46F0-8482-735A416024FE}" destId="{BE5F346E-411B-4642-947F-9303A37A796A}" srcOrd="1" destOrd="0" presId="urn:microsoft.com/office/officeart/2005/8/layout/bList2"/>
    <dgm:cxn modelId="{C5B4118D-967F-4E54-8083-E49FEA6F1266}" type="presOf" srcId="{10145F0B-44A6-408C-A386-91FEE99A1FD8}" destId="{9590140B-85A0-44A0-9533-F38C297BC11B}" srcOrd="0" destOrd="0" presId="urn:microsoft.com/office/officeart/2005/8/layout/bList2"/>
    <dgm:cxn modelId="{D5710AAE-B208-4FB0-B750-9589854475E9}" type="presOf" srcId="{8433D40D-6ED7-4A04-A257-C4886E0FFCC7}" destId="{4D350F4E-2472-45BC-BB35-D74F321FBC7E}" srcOrd="0" destOrd="0" presId="urn:microsoft.com/office/officeart/2005/8/layout/bList2"/>
    <dgm:cxn modelId="{3F49EFE3-C2B1-4074-ABAB-95397B923EF6}" type="presOf" srcId="{229E50E4-CE68-45F1-A0BA-4C051A2173BD}" destId="{84CFCB1D-F820-4A29-88AA-256BBF16FE30}" srcOrd="0" destOrd="0" presId="urn:microsoft.com/office/officeart/2005/8/layout/bList2"/>
    <dgm:cxn modelId="{671535E5-BB4B-4723-8612-DE91A744739C}" srcId="{139B2F2D-0ACA-47D6-9FA6-D58AB79481F0}" destId="{10145F0B-44A6-408C-A386-91FEE99A1FD8}" srcOrd="1" destOrd="0" parTransId="{2061CBC6-3427-435A-A99F-1205A3B26AA3}" sibTransId="{EBDA63DA-5368-4DF6-9E62-6EA5B3471CEF}"/>
    <dgm:cxn modelId="{784FA4F2-AA3C-4466-948C-3594078216BB}" srcId="{A97DE6A9-BE39-46F0-8482-735A416024FE}" destId="{8433D40D-6ED7-4A04-A257-C4886E0FFCC7}" srcOrd="0" destOrd="0" parTransId="{F9719DC9-4338-4257-88D8-21F44868CFB5}" sibTransId="{BAA06465-441B-47A8-84DC-299B75074304}"/>
    <dgm:cxn modelId="{A2D095F6-96D4-4A44-B910-C3A216F8756B}" srcId="{A97DE6A9-BE39-46F0-8482-735A416024FE}" destId="{04CC82DF-17B0-4F20-A5A9-AF3C501340CA}" srcOrd="1" destOrd="0" parTransId="{B4ADE5E7-EAD5-43D9-8C10-DB6CEB665217}" sibTransId="{3088F163-C5DE-48DA-98F9-8697B330DCDC}"/>
    <dgm:cxn modelId="{74B78DFC-61DD-4940-8BDB-A976A4B736B2}" srcId="{139B2F2D-0ACA-47D6-9FA6-D58AB79481F0}" destId="{A97DE6A9-BE39-46F0-8482-735A416024FE}" srcOrd="0" destOrd="0" parTransId="{6C8A309A-91D8-4D3F-BEF7-F65A3C34E7B4}" sibTransId="{229E50E4-CE68-45F1-A0BA-4C051A2173BD}"/>
    <dgm:cxn modelId="{B4B3F964-C8EB-4D1A-86C2-E704081CF01A}" type="presParOf" srcId="{9AC28A85-DD51-4C2D-A82F-A50AC10C3989}" destId="{E6B81F63-07E0-43D6-84DB-7D4E4BA489C5}" srcOrd="0" destOrd="0" presId="urn:microsoft.com/office/officeart/2005/8/layout/bList2"/>
    <dgm:cxn modelId="{8298C9B7-9898-48EC-BBC1-DF9B46B0B7A5}" type="presParOf" srcId="{E6B81F63-07E0-43D6-84DB-7D4E4BA489C5}" destId="{4D350F4E-2472-45BC-BB35-D74F321FBC7E}" srcOrd="0" destOrd="0" presId="urn:microsoft.com/office/officeart/2005/8/layout/bList2"/>
    <dgm:cxn modelId="{380B96B1-1766-436B-89A1-0236298E1764}" type="presParOf" srcId="{E6B81F63-07E0-43D6-84DB-7D4E4BA489C5}" destId="{57308DA1-FE4F-4219-960D-70418E697BF7}" srcOrd="1" destOrd="0" presId="urn:microsoft.com/office/officeart/2005/8/layout/bList2"/>
    <dgm:cxn modelId="{BAA37770-A495-48A1-A1A2-FC9AF7BC6380}" type="presParOf" srcId="{E6B81F63-07E0-43D6-84DB-7D4E4BA489C5}" destId="{BE5F346E-411B-4642-947F-9303A37A796A}" srcOrd="2" destOrd="0" presId="urn:microsoft.com/office/officeart/2005/8/layout/bList2"/>
    <dgm:cxn modelId="{84909D06-FD55-4764-AA5B-DD64723567CA}" type="presParOf" srcId="{E6B81F63-07E0-43D6-84DB-7D4E4BA489C5}" destId="{23310A62-E53F-44C1-A897-FCA70CBA09D4}" srcOrd="3" destOrd="0" presId="urn:microsoft.com/office/officeart/2005/8/layout/bList2"/>
    <dgm:cxn modelId="{7C520D6D-1945-4F9A-ACB3-D1C500766E78}" type="presParOf" srcId="{9AC28A85-DD51-4C2D-A82F-A50AC10C3989}" destId="{84CFCB1D-F820-4A29-88AA-256BBF16FE30}" srcOrd="1" destOrd="0" presId="urn:microsoft.com/office/officeart/2005/8/layout/bList2"/>
    <dgm:cxn modelId="{62E9E871-6E66-4DC6-BD42-B218AA2743E3}" type="presParOf" srcId="{9AC28A85-DD51-4C2D-A82F-A50AC10C3989}" destId="{BEBEF191-4518-4DD8-9143-99B2F718B0A6}" srcOrd="2" destOrd="0" presId="urn:microsoft.com/office/officeart/2005/8/layout/bList2"/>
    <dgm:cxn modelId="{01798EAF-0FFE-40D9-A7B5-8AEC32BAA537}" type="presParOf" srcId="{BEBEF191-4518-4DD8-9143-99B2F718B0A6}" destId="{88F918BC-6E25-4C5D-8301-09C1C973492C}" srcOrd="0" destOrd="0" presId="urn:microsoft.com/office/officeart/2005/8/layout/bList2"/>
    <dgm:cxn modelId="{B1F77B7F-F7CB-41C3-8F58-7946790ABF15}" type="presParOf" srcId="{BEBEF191-4518-4DD8-9143-99B2F718B0A6}" destId="{9590140B-85A0-44A0-9533-F38C297BC11B}" srcOrd="1" destOrd="0" presId="urn:microsoft.com/office/officeart/2005/8/layout/bList2"/>
    <dgm:cxn modelId="{6DD5AC39-B5DB-49C6-9C6C-D22DF0561D8E}" type="presParOf" srcId="{BEBEF191-4518-4DD8-9143-99B2F718B0A6}" destId="{9C3030F0-79E7-40AB-A2D9-0D50A6941E78}" srcOrd="2" destOrd="0" presId="urn:microsoft.com/office/officeart/2005/8/layout/bList2"/>
    <dgm:cxn modelId="{564A39DD-0E77-4F71-A02C-387D0D025B41}" type="presParOf" srcId="{BEBEF191-4518-4DD8-9143-99B2F718B0A6}" destId="{ACD13F0F-7B74-405F-A670-802497D99195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39B2F2D-0ACA-47D6-9FA6-D58AB79481F0}" type="doc">
      <dgm:prSet loTypeId="urn:microsoft.com/office/officeart/2005/8/layout/bList2" loCatId="list" qsTypeId="urn:microsoft.com/office/officeart/2005/8/quickstyle/simple1" qsCatId="simple" csTypeId="urn:microsoft.com/office/officeart/2005/8/colors/colorful5" csCatId="colorful" phldr="1"/>
      <dgm:spPr/>
    </dgm:pt>
    <dgm:pt modelId="{A97DE6A9-BE39-46F0-8482-735A416024FE}">
      <dgm:prSet phldrT="[Text]"/>
      <dgm:spPr/>
      <dgm:t>
        <a:bodyPr/>
        <a:lstStyle/>
        <a:p>
          <a:r>
            <a:rPr lang="en-US" dirty="0"/>
            <a:t>Name of the Dataset</a:t>
          </a:r>
        </a:p>
      </dgm:t>
    </dgm:pt>
    <dgm:pt modelId="{6C8A309A-91D8-4D3F-BEF7-F65A3C34E7B4}" type="parTrans" cxnId="{74B78DFC-61DD-4940-8BDB-A976A4B736B2}">
      <dgm:prSet/>
      <dgm:spPr/>
      <dgm:t>
        <a:bodyPr/>
        <a:lstStyle/>
        <a:p>
          <a:endParaRPr lang="en-US"/>
        </a:p>
      </dgm:t>
    </dgm:pt>
    <dgm:pt modelId="{229E50E4-CE68-45F1-A0BA-4C051A2173BD}" type="sibTrans" cxnId="{74B78DFC-61DD-4940-8BDB-A976A4B736B2}">
      <dgm:prSet/>
      <dgm:spPr/>
      <dgm:t>
        <a:bodyPr/>
        <a:lstStyle/>
        <a:p>
          <a:endParaRPr lang="en-US"/>
        </a:p>
      </dgm:t>
    </dgm:pt>
    <dgm:pt modelId="{10145F0B-44A6-408C-A386-91FEE99A1FD8}">
      <dgm:prSet phldrT="[Text]"/>
      <dgm:spPr/>
      <dgm:t>
        <a:bodyPr/>
        <a:lstStyle/>
        <a:p>
          <a:r>
            <a:rPr lang="en-US" dirty="0"/>
            <a:t>Inspiration</a:t>
          </a:r>
        </a:p>
      </dgm:t>
    </dgm:pt>
    <dgm:pt modelId="{2061CBC6-3427-435A-A99F-1205A3B26AA3}" type="parTrans" cxnId="{671535E5-BB4B-4723-8612-DE91A744739C}">
      <dgm:prSet/>
      <dgm:spPr/>
      <dgm:t>
        <a:bodyPr/>
        <a:lstStyle/>
        <a:p>
          <a:endParaRPr lang="en-US"/>
        </a:p>
      </dgm:t>
    </dgm:pt>
    <dgm:pt modelId="{EBDA63DA-5368-4DF6-9E62-6EA5B3471CEF}" type="sibTrans" cxnId="{671535E5-BB4B-4723-8612-DE91A744739C}">
      <dgm:prSet/>
      <dgm:spPr/>
      <dgm:t>
        <a:bodyPr/>
        <a:lstStyle/>
        <a:p>
          <a:endParaRPr lang="en-US"/>
        </a:p>
      </dgm:t>
    </dgm:pt>
    <dgm:pt modelId="{8433D40D-6ED7-4A04-A257-C4886E0FFCC7}">
      <dgm:prSet custT="1"/>
      <dgm:spPr/>
      <dgm:t>
        <a:bodyPr/>
        <a:lstStyle/>
        <a:p>
          <a:r>
            <a:rPr lang="en-US" sz="1500" b="1" i="0" dirty="0"/>
            <a:t>Netflix Movies and TV Shows</a:t>
          </a:r>
          <a:endParaRPr lang="en-US" sz="1500" b="1" dirty="0"/>
        </a:p>
      </dgm:t>
    </dgm:pt>
    <dgm:pt modelId="{F9719DC9-4338-4257-88D8-21F44868CFB5}" type="parTrans" cxnId="{784FA4F2-AA3C-4466-948C-3594078216BB}">
      <dgm:prSet/>
      <dgm:spPr/>
      <dgm:t>
        <a:bodyPr/>
        <a:lstStyle/>
        <a:p>
          <a:endParaRPr lang="en-US"/>
        </a:p>
      </dgm:t>
    </dgm:pt>
    <dgm:pt modelId="{BAA06465-441B-47A8-84DC-299B75074304}" type="sibTrans" cxnId="{784FA4F2-AA3C-4466-948C-3594078216BB}">
      <dgm:prSet/>
      <dgm:spPr/>
      <dgm:t>
        <a:bodyPr/>
        <a:lstStyle/>
        <a:p>
          <a:endParaRPr lang="en-US"/>
        </a:p>
      </dgm:t>
    </dgm:pt>
    <dgm:pt modelId="{6792A413-98EB-403D-81EA-2C571F464417}">
      <dgm:prSet custT="1"/>
      <dgm:spPr/>
      <dgm:t>
        <a:bodyPr/>
        <a:lstStyle/>
        <a:p>
          <a:r>
            <a:rPr lang="en-US" sz="1300" b="1" i="0" dirty="0"/>
            <a:t>To measure the various attributes that influenced the content broadcasted on Netflix</a:t>
          </a:r>
          <a:endParaRPr lang="en-US" sz="1300" b="1" dirty="0"/>
        </a:p>
      </dgm:t>
    </dgm:pt>
    <dgm:pt modelId="{43B3478C-A45C-434C-8CC8-184DE25783B0}" type="parTrans" cxnId="{CF032A6D-3535-4837-ACC1-8A8F4EA4143E}">
      <dgm:prSet/>
      <dgm:spPr/>
      <dgm:t>
        <a:bodyPr/>
        <a:lstStyle/>
        <a:p>
          <a:endParaRPr lang="en-US"/>
        </a:p>
      </dgm:t>
    </dgm:pt>
    <dgm:pt modelId="{43584140-673D-4A7A-BC82-5491EF9EEE49}" type="sibTrans" cxnId="{CF032A6D-3535-4837-ACC1-8A8F4EA4143E}">
      <dgm:prSet/>
      <dgm:spPr/>
      <dgm:t>
        <a:bodyPr/>
        <a:lstStyle/>
        <a:p>
          <a:endParaRPr lang="en-US"/>
        </a:p>
      </dgm:t>
    </dgm:pt>
    <dgm:pt modelId="{5E54ED23-F045-4327-9963-C729AEC6BC14}">
      <dgm:prSet custT="1"/>
      <dgm:spPr/>
      <dgm:t>
        <a:bodyPr/>
        <a:lstStyle/>
        <a:p>
          <a:r>
            <a:rPr lang="en-US" sz="1500" b="1" dirty="0"/>
            <a:t>Entertainment based Dataset</a:t>
          </a:r>
        </a:p>
      </dgm:t>
    </dgm:pt>
    <dgm:pt modelId="{ABB7B60F-1150-42A4-A2BE-2D58BD224802}" type="parTrans" cxnId="{F3A908A5-6E7E-4467-BCCB-7AEDE8529621}">
      <dgm:prSet/>
      <dgm:spPr/>
      <dgm:t>
        <a:bodyPr/>
        <a:lstStyle/>
        <a:p>
          <a:endParaRPr lang="en-US"/>
        </a:p>
      </dgm:t>
    </dgm:pt>
    <dgm:pt modelId="{E5275F0E-863D-4163-9C04-EE5716954CE8}" type="sibTrans" cxnId="{F3A908A5-6E7E-4467-BCCB-7AEDE8529621}">
      <dgm:prSet/>
      <dgm:spPr/>
      <dgm:t>
        <a:bodyPr/>
        <a:lstStyle/>
        <a:p>
          <a:endParaRPr lang="en-US"/>
        </a:p>
      </dgm:t>
    </dgm:pt>
    <dgm:pt modelId="{9AC28A85-DD51-4C2D-A82F-A50AC10C3989}" type="pres">
      <dgm:prSet presAssocID="{139B2F2D-0ACA-47D6-9FA6-D58AB79481F0}" presName="diagram" presStyleCnt="0">
        <dgm:presLayoutVars>
          <dgm:dir/>
          <dgm:animLvl val="lvl"/>
          <dgm:resizeHandles val="exact"/>
        </dgm:presLayoutVars>
      </dgm:prSet>
      <dgm:spPr/>
    </dgm:pt>
    <dgm:pt modelId="{E6B81F63-07E0-43D6-84DB-7D4E4BA489C5}" type="pres">
      <dgm:prSet presAssocID="{A97DE6A9-BE39-46F0-8482-735A416024FE}" presName="compNode" presStyleCnt="0"/>
      <dgm:spPr/>
    </dgm:pt>
    <dgm:pt modelId="{4D350F4E-2472-45BC-BB35-D74F321FBC7E}" type="pres">
      <dgm:prSet presAssocID="{A97DE6A9-BE39-46F0-8482-735A416024FE}" presName="childRect" presStyleLbl="bgAcc1" presStyleIdx="0" presStyleCnt="2">
        <dgm:presLayoutVars>
          <dgm:bulletEnabled val="1"/>
        </dgm:presLayoutVars>
      </dgm:prSet>
      <dgm:spPr/>
    </dgm:pt>
    <dgm:pt modelId="{57308DA1-FE4F-4219-960D-70418E697BF7}" type="pres">
      <dgm:prSet presAssocID="{A97DE6A9-BE39-46F0-8482-735A416024FE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BE5F346E-411B-4642-947F-9303A37A796A}" type="pres">
      <dgm:prSet presAssocID="{A97DE6A9-BE39-46F0-8482-735A416024FE}" presName="parentRect" presStyleLbl="alignNode1" presStyleIdx="0" presStyleCnt="2"/>
      <dgm:spPr/>
    </dgm:pt>
    <dgm:pt modelId="{23310A62-E53F-44C1-A897-FCA70CBA09D4}" type="pres">
      <dgm:prSet presAssocID="{A97DE6A9-BE39-46F0-8482-735A416024FE}" presName="adorn" presStyleLbl="fgAccFollow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</dgm:spPr>
    </dgm:pt>
    <dgm:pt modelId="{84CFCB1D-F820-4A29-88AA-256BBF16FE30}" type="pres">
      <dgm:prSet presAssocID="{229E50E4-CE68-45F1-A0BA-4C051A2173BD}" presName="sibTrans" presStyleLbl="sibTrans2D1" presStyleIdx="0" presStyleCnt="0"/>
      <dgm:spPr/>
    </dgm:pt>
    <dgm:pt modelId="{BEBEF191-4518-4DD8-9143-99B2F718B0A6}" type="pres">
      <dgm:prSet presAssocID="{10145F0B-44A6-408C-A386-91FEE99A1FD8}" presName="compNode" presStyleCnt="0"/>
      <dgm:spPr/>
    </dgm:pt>
    <dgm:pt modelId="{88F918BC-6E25-4C5D-8301-09C1C973492C}" type="pres">
      <dgm:prSet presAssocID="{10145F0B-44A6-408C-A386-91FEE99A1FD8}" presName="childRect" presStyleLbl="bgAcc1" presStyleIdx="1" presStyleCnt="2">
        <dgm:presLayoutVars>
          <dgm:bulletEnabled val="1"/>
        </dgm:presLayoutVars>
      </dgm:prSet>
      <dgm:spPr/>
    </dgm:pt>
    <dgm:pt modelId="{9590140B-85A0-44A0-9533-F38C297BC11B}" type="pres">
      <dgm:prSet presAssocID="{10145F0B-44A6-408C-A386-91FEE99A1FD8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9C3030F0-79E7-40AB-A2D9-0D50A6941E78}" type="pres">
      <dgm:prSet presAssocID="{10145F0B-44A6-408C-A386-91FEE99A1FD8}" presName="parentRect" presStyleLbl="alignNode1" presStyleIdx="1" presStyleCnt="2"/>
      <dgm:spPr/>
    </dgm:pt>
    <dgm:pt modelId="{ACD13F0F-7B74-405F-A670-802497D99195}" type="pres">
      <dgm:prSet presAssocID="{10145F0B-44A6-408C-A386-91FEE99A1FD8}" presName="adorn" presStyleLbl="fgAccFollow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</dgm:ptLst>
  <dgm:cxnLst>
    <dgm:cxn modelId="{75D84E05-4214-44C4-A055-720B3B30A897}" type="presOf" srcId="{A97DE6A9-BE39-46F0-8482-735A416024FE}" destId="{57308DA1-FE4F-4219-960D-70418E697BF7}" srcOrd="0" destOrd="0" presId="urn:microsoft.com/office/officeart/2005/8/layout/bList2"/>
    <dgm:cxn modelId="{B86C640F-8AF0-4902-BDA8-31571EF15853}" type="presOf" srcId="{6792A413-98EB-403D-81EA-2C571F464417}" destId="{88F918BC-6E25-4C5D-8301-09C1C973492C}" srcOrd="0" destOrd="0" presId="urn:microsoft.com/office/officeart/2005/8/layout/bList2"/>
    <dgm:cxn modelId="{D458C41A-C6F9-4421-B8EB-DF4CC074742D}" type="presOf" srcId="{10145F0B-44A6-408C-A386-91FEE99A1FD8}" destId="{9C3030F0-79E7-40AB-A2D9-0D50A6941E78}" srcOrd="1" destOrd="0" presId="urn:microsoft.com/office/officeart/2005/8/layout/bList2"/>
    <dgm:cxn modelId="{C650735C-79F0-4140-A0F5-E5CCD1042F8B}" type="presOf" srcId="{139B2F2D-0ACA-47D6-9FA6-D58AB79481F0}" destId="{9AC28A85-DD51-4C2D-A82F-A50AC10C3989}" srcOrd="0" destOrd="0" presId="urn:microsoft.com/office/officeart/2005/8/layout/bList2"/>
    <dgm:cxn modelId="{CF032A6D-3535-4837-ACC1-8A8F4EA4143E}" srcId="{10145F0B-44A6-408C-A386-91FEE99A1FD8}" destId="{6792A413-98EB-403D-81EA-2C571F464417}" srcOrd="0" destOrd="0" parTransId="{43B3478C-A45C-434C-8CC8-184DE25783B0}" sibTransId="{43584140-673D-4A7A-BC82-5491EF9EEE49}"/>
    <dgm:cxn modelId="{AF47E858-F805-4F00-835E-A04577E3DF9E}" type="presOf" srcId="{A97DE6A9-BE39-46F0-8482-735A416024FE}" destId="{BE5F346E-411B-4642-947F-9303A37A796A}" srcOrd="1" destOrd="0" presId="urn:microsoft.com/office/officeart/2005/8/layout/bList2"/>
    <dgm:cxn modelId="{C5B4118D-967F-4E54-8083-E49FEA6F1266}" type="presOf" srcId="{10145F0B-44A6-408C-A386-91FEE99A1FD8}" destId="{9590140B-85A0-44A0-9533-F38C297BC11B}" srcOrd="0" destOrd="0" presId="urn:microsoft.com/office/officeart/2005/8/layout/bList2"/>
    <dgm:cxn modelId="{F3A908A5-6E7E-4467-BCCB-7AEDE8529621}" srcId="{A97DE6A9-BE39-46F0-8482-735A416024FE}" destId="{5E54ED23-F045-4327-9963-C729AEC6BC14}" srcOrd="1" destOrd="0" parTransId="{ABB7B60F-1150-42A4-A2BE-2D58BD224802}" sibTransId="{E5275F0E-863D-4163-9C04-EE5716954CE8}"/>
    <dgm:cxn modelId="{0BADBDA7-8A0F-4408-8348-F15311561096}" type="presOf" srcId="{5E54ED23-F045-4327-9963-C729AEC6BC14}" destId="{4D350F4E-2472-45BC-BB35-D74F321FBC7E}" srcOrd="0" destOrd="1" presId="urn:microsoft.com/office/officeart/2005/8/layout/bList2"/>
    <dgm:cxn modelId="{D5710AAE-B208-4FB0-B750-9589854475E9}" type="presOf" srcId="{8433D40D-6ED7-4A04-A257-C4886E0FFCC7}" destId="{4D350F4E-2472-45BC-BB35-D74F321FBC7E}" srcOrd="0" destOrd="0" presId="urn:microsoft.com/office/officeart/2005/8/layout/bList2"/>
    <dgm:cxn modelId="{3F49EFE3-C2B1-4074-ABAB-95397B923EF6}" type="presOf" srcId="{229E50E4-CE68-45F1-A0BA-4C051A2173BD}" destId="{84CFCB1D-F820-4A29-88AA-256BBF16FE30}" srcOrd="0" destOrd="0" presId="urn:microsoft.com/office/officeart/2005/8/layout/bList2"/>
    <dgm:cxn modelId="{671535E5-BB4B-4723-8612-DE91A744739C}" srcId="{139B2F2D-0ACA-47D6-9FA6-D58AB79481F0}" destId="{10145F0B-44A6-408C-A386-91FEE99A1FD8}" srcOrd="1" destOrd="0" parTransId="{2061CBC6-3427-435A-A99F-1205A3B26AA3}" sibTransId="{EBDA63DA-5368-4DF6-9E62-6EA5B3471CEF}"/>
    <dgm:cxn modelId="{784FA4F2-AA3C-4466-948C-3594078216BB}" srcId="{A97DE6A9-BE39-46F0-8482-735A416024FE}" destId="{8433D40D-6ED7-4A04-A257-C4886E0FFCC7}" srcOrd="0" destOrd="0" parTransId="{F9719DC9-4338-4257-88D8-21F44868CFB5}" sibTransId="{BAA06465-441B-47A8-84DC-299B75074304}"/>
    <dgm:cxn modelId="{74B78DFC-61DD-4940-8BDB-A976A4B736B2}" srcId="{139B2F2D-0ACA-47D6-9FA6-D58AB79481F0}" destId="{A97DE6A9-BE39-46F0-8482-735A416024FE}" srcOrd="0" destOrd="0" parTransId="{6C8A309A-91D8-4D3F-BEF7-F65A3C34E7B4}" sibTransId="{229E50E4-CE68-45F1-A0BA-4C051A2173BD}"/>
    <dgm:cxn modelId="{B4B3F964-C8EB-4D1A-86C2-E704081CF01A}" type="presParOf" srcId="{9AC28A85-DD51-4C2D-A82F-A50AC10C3989}" destId="{E6B81F63-07E0-43D6-84DB-7D4E4BA489C5}" srcOrd="0" destOrd="0" presId="urn:microsoft.com/office/officeart/2005/8/layout/bList2"/>
    <dgm:cxn modelId="{8298C9B7-9898-48EC-BBC1-DF9B46B0B7A5}" type="presParOf" srcId="{E6B81F63-07E0-43D6-84DB-7D4E4BA489C5}" destId="{4D350F4E-2472-45BC-BB35-D74F321FBC7E}" srcOrd="0" destOrd="0" presId="urn:microsoft.com/office/officeart/2005/8/layout/bList2"/>
    <dgm:cxn modelId="{380B96B1-1766-436B-89A1-0236298E1764}" type="presParOf" srcId="{E6B81F63-07E0-43D6-84DB-7D4E4BA489C5}" destId="{57308DA1-FE4F-4219-960D-70418E697BF7}" srcOrd="1" destOrd="0" presId="urn:microsoft.com/office/officeart/2005/8/layout/bList2"/>
    <dgm:cxn modelId="{BAA37770-A495-48A1-A1A2-FC9AF7BC6380}" type="presParOf" srcId="{E6B81F63-07E0-43D6-84DB-7D4E4BA489C5}" destId="{BE5F346E-411B-4642-947F-9303A37A796A}" srcOrd="2" destOrd="0" presId="urn:microsoft.com/office/officeart/2005/8/layout/bList2"/>
    <dgm:cxn modelId="{84909D06-FD55-4764-AA5B-DD64723567CA}" type="presParOf" srcId="{E6B81F63-07E0-43D6-84DB-7D4E4BA489C5}" destId="{23310A62-E53F-44C1-A897-FCA70CBA09D4}" srcOrd="3" destOrd="0" presId="urn:microsoft.com/office/officeart/2005/8/layout/bList2"/>
    <dgm:cxn modelId="{7C520D6D-1945-4F9A-ACB3-D1C500766E78}" type="presParOf" srcId="{9AC28A85-DD51-4C2D-A82F-A50AC10C3989}" destId="{84CFCB1D-F820-4A29-88AA-256BBF16FE30}" srcOrd="1" destOrd="0" presId="urn:microsoft.com/office/officeart/2005/8/layout/bList2"/>
    <dgm:cxn modelId="{62E9E871-6E66-4DC6-BD42-B218AA2743E3}" type="presParOf" srcId="{9AC28A85-DD51-4C2D-A82F-A50AC10C3989}" destId="{BEBEF191-4518-4DD8-9143-99B2F718B0A6}" srcOrd="2" destOrd="0" presId="urn:microsoft.com/office/officeart/2005/8/layout/bList2"/>
    <dgm:cxn modelId="{01798EAF-0FFE-40D9-A7B5-8AEC32BAA537}" type="presParOf" srcId="{BEBEF191-4518-4DD8-9143-99B2F718B0A6}" destId="{88F918BC-6E25-4C5D-8301-09C1C973492C}" srcOrd="0" destOrd="0" presId="urn:microsoft.com/office/officeart/2005/8/layout/bList2"/>
    <dgm:cxn modelId="{B1F77B7F-F7CB-41C3-8F58-7946790ABF15}" type="presParOf" srcId="{BEBEF191-4518-4DD8-9143-99B2F718B0A6}" destId="{9590140B-85A0-44A0-9533-F38C297BC11B}" srcOrd="1" destOrd="0" presId="urn:microsoft.com/office/officeart/2005/8/layout/bList2"/>
    <dgm:cxn modelId="{6DD5AC39-B5DB-49C6-9C6C-D22DF0561D8E}" type="presParOf" srcId="{BEBEF191-4518-4DD8-9143-99B2F718B0A6}" destId="{9C3030F0-79E7-40AB-A2D9-0D50A6941E78}" srcOrd="2" destOrd="0" presId="urn:microsoft.com/office/officeart/2005/8/layout/bList2"/>
    <dgm:cxn modelId="{564A39DD-0E77-4F71-A02C-387D0D025B41}" type="presParOf" srcId="{BEBEF191-4518-4DD8-9143-99B2F718B0A6}" destId="{ACD13F0F-7B74-405F-A670-802497D99195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FF307E1-5727-40D1-AA86-7182EEE6B2EA}" type="doc">
      <dgm:prSet loTypeId="urn:microsoft.com/office/officeart/2005/8/layout/chevron2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BB8E766-EE1C-4AE4-B2C0-ECAC0AEEE2AE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CC219F9C-9278-4739-8A11-008BD2A171D5}" type="parTrans" cxnId="{C00854D6-3053-48A1-A4B2-19FBF696D180}">
      <dgm:prSet/>
      <dgm:spPr/>
      <dgm:t>
        <a:bodyPr/>
        <a:lstStyle/>
        <a:p>
          <a:endParaRPr lang="en-US"/>
        </a:p>
      </dgm:t>
    </dgm:pt>
    <dgm:pt modelId="{957B43F4-F24F-4C17-A6CA-5CFD99D9CBF0}" type="sibTrans" cxnId="{C00854D6-3053-48A1-A4B2-19FBF696D180}">
      <dgm:prSet/>
      <dgm:spPr/>
      <dgm:t>
        <a:bodyPr/>
        <a:lstStyle/>
        <a:p>
          <a:endParaRPr lang="en-US"/>
        </a:p>
      </dgm:t>
    </dgm:pt>
    <dgm:pt modelId="{58E118F4-5742-4F3E-ABF4-CEE2DDCC0635}">
      <dgm:prSet phldrT="[Text]"/>
      <dgm:spPr/>
      <dgm:t>
        <a:bodyPr/>
        <a:lstStyle/>
        <a:p>
          <a:r>
            <a:rPr lang="en-US" dirty="0"/>
            <a:t>Accepts a dataset and the language preference as an input.</a:t>
          </a:r>
        </a:p>
      </dgm:t>
    </dgm:pt>
    <dgm:pt modelId="{2F402F36-60E2-4BA4-B7BD-C741D28D7C8A}" type="parTrans" cxnId="{A8D88C79-37CF-4B51-9CD3-0A700EF74B6A}">
      <dgm:prSet/>
      <dgm:spPr/>
      <dgm:t>
        <a:bodyPr/>
        <a:lstStyle/>
        <a:p>
          <a:endParaRPr lang="en-US"/>
        </a:p>
      </dgm:t>
    </dgm:pt>
    <dgm:pt modelId="{1D971163-1C08-4654-8D1C-4FA41CD1190A}" type="sibTrans" cxnId="{A8D88C79-37CF-4B51-9CD3-0A700EF74B6A}">
      <dgm:prSet/>
      <dgm:spPr/>
      <dgm:t>
        <a:bodyPr/>
        <a:lstStyle/>
        <a:p>
          <a:endParaRPr lang="en-US"/>
        </a:p>
      </dgm:t>
    </dgm:pt>
    <dgm:pt modelId="{E594CC23-6E25-4711-8CAC-840EC94E4641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91BF8B51-8689-46D6-915B-527552939D71}" type="parTrans" cxnId="{3C939DDB-C19A-40CB-80B7-1D7DC44A8D1F}">
      <dgm:prSet/>
      <dgm:spPr/>
      <dgm:t>
        <a:bodyPr/>
        <a:lstStyle/>
        <a:p>
          <a:endParaRPr lang="en-US"/>
        </a:p>
      </dgm:t>
    </dgm:pt>
    <dgm:pt modelId="{6035A586-5D68-4B9C-B863-A41CEC7C78D2}" type="sibTrans" cxnId="{3C939DDB-C19A-40CB-80B7-1D7DC44A8D1F}">
      <dgm:prSet/>
      <dgm:spPr/>
      <dgm:t>
        <a:bodyPr/>
        <a:lstStyle/>
        <a:p>
          <a:endParaRPr lang="en-US"/>
        </a:p>
      </dgm:t>
    </dgm:pt>
    <dgm:pt modelId="{D7DA71CC-289F-4747-9CC5-8448FE1BC2FA}">
      <dgm:prSet phldrT="[Text]"/>
      <dgm:spPr/>
      <dgm:t>
        <a:bodyPr/>
        <a:lstStyle/>
        <a:p>
          <a:r>
            <a:rPr lang="en-US" dirty="0"/>
            <a:t>Provides a Dashboard.</a:t>
          </a:r>
        </a:p>
      </dgm:t>
    </dgm:pt>
    <dgm:pt modelId="{3562F2F5-E73A-4F53-9740-1EF66D82C3D2}" type="parTrans" cxnId="{8B9ECFC6-8AEB-4797-93F5-B6C5731EE0DB}">
      <dgm:prSet/>
      <dgm:spPr/>
      <dgm:t>
        <a:bodyPr/>
        <a:lstStyle/>
        <a:p>
          <a:endParaRPr lang="en-US"/>
        </a:p>
      </dgm:t>
    </dgm:pt>
    <dgm:pt modelId="{52708D4B-7937-4941-8CA0-8B5617A9B80B}" type="sibTrans" cxnId="{8B9ECFC6-8AEB-4797-93F5-B6C5731EE0DB}">
      <dgm:prSet/>
      <dgm:spPr/>
      <dgm:t>
        <a:bodyPr/>
        <a:lstStyle/>
        <a:p>
          <a:endParaRPr lang="en-US"/>
        </a:p>
      </dgm:t>
    </dgm:pt>
    <dgm:pt modelId="{7626BFD6-F06C-406D-B630-67BBC76F1E2A}">
      <dgm:prSet phldrT="[Text]"/>
      <dgm:spPr/>
      <dgm:t>
        <a:bodyPr/>
        <a:lstStyle/>
        <a:p>
          <a:r>
            <a:rPr lang="en-US" dirty="0"/>
            <a:t>User chooses the category of his/her choice.</a:t>
          </a:r>
        </a:p>
      </dgm:t>
    </dgm:pt>
    <dgm:pt modelId="{8198BFE1-C1FB-419C-8AAE-631CE79EF44D}" type="parTrans" cxnId="{6157A088-DCE1-4724-AEAF-0B9C986FD46B}">
      <dgm:prSet/>
      <dgm:spPr/>
      <dgm:t>
        <a:bodyPr/>
        <a:lstStyle/>
        <a:p>
          <a:endParaRPr lang="en-US"/>
        </a:p>
      </dgm:t>
    </dgm:pt>
    <dgm:pt modelId="{A5545917-EC35-48D3-AF44-3C5DA5A4D10F}" type="sibTrans" cxnId="{6157A088-DCE1-4724-AEAF-0B9C986FD46B}">
      <dgm:prSet/>
      <dgm:spPr/>
      <dgm:t>
        <a:bodyPr/>
        <a:lstStyle/>
        <a:p>
          <a:endParaRPr lang="en-US"/>
        </a:p>
      </dgm:t>
    </dgm:pt>
    <dgm:pt modelId="{33714DDA-B533-49BD-A4D6-46D435FAD785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D6600808-77D7-4C99-B817-2FB56D7D272A}" type="parTrans" cxnId="{DB7B97AA-CF81-4122-9E4B-7E57B271E3B7}">
      <dgm:prSet/>
      <dgm:spPr/>
      <dgm:t>
        <a:bodyPr/>
        <a:lstStyle/>
        <a:p>
          <a:endParaRPr lang="en-US"/>
        </a:p>
      </dgm:t>
    </dgm:pt>
    <dgm:pt modelId="{EBDB872E-E1AB-4232-BC2A-7D046B2A89A4}" type="sibTrans" cxnId="{DB7B97AA-CF81-4122-9E4B-7E57B271E3B7}">
      <dgm:prSet/>
      <dgm:spPr/>
      <dgm:t>
        <a:bodyPr/>
        <a:lstStyle/>
        <a:p>
          <a:endParaRPr lang="en-US"/>
        </a:p>
      </dgm:t>
    </dgm:pt>
    <dgm:pt modelId="{FB05BD70-201C-46F6-A37D-9C30C0A672F2}">
      <dgm:prSet phldrT="[Text]"/>
      <dgm:spPr/>
      <dgm:t>
        <a:bodyPr/>
        <a:lstStyle/>
        <a:p>
          <a:r>
            <a:rPr lang="en-US" dirty="0"/>
            <a:t>System generates graphs for Data Visualization.</a:t>
          </a:r>
        </a:p>
      </dgm:t>
    </dgm:pt>
    <dgm:pt modelId="{B49DD241-A8BC-4663-8354-A519D47A2A43}" type="parTrans" cxnId="{E8D407B7-B79F-459C-99FE-9073EAC19A56}">
      <dgm:prSet/>
      <dgm:spPr/>
      <dgm:t>
        <a:bodyPr/>
        <a:lstStyle/>
        <a:p>
          <a:endParaRPr lang="en-US"/>
        </a:p>
      </dgm:t>
    </dgm:pt>
    <dgm:pt modelId="{6F412750-84E6-4352-90F2-5F1A1CE9D214}" type="sibTrans" cxnId="{E8D407B7-B79F-459C-99FE-9073EAC19A56}">
      <dgm:prSet/>
      <dgm:spPr/>
      <dgm:t>
        <a:bodyPr/>
        <a:lstStyle/>
        <a:p>
          <a:endParaRPr lang="en-US"/>
        </a:p>
      </dgm:t>
    </dgm:pt>
    <dgm:pt modelId="{E0025E2D-DFEA-4075-8740-C44D70DB2151}">
      <dgm:prSet phldrT="[Text]"/>
      <dgm:spPr/>
      <dgm:t>
        <a:bodyPr/>
        <a:lstStyle/>
        <a:p>
          <a:r>
            <a:rPr lang="en-US" dirty="0"/>
            <a:t>Voice-over is provided alongside each graph to provide insight into the graph</a:t>
          </a:r>
        </a:p>
      </dgm:t>
    </dgm:pt>
    <dgm:pt modelId="{68076A2E-890B-492B-99D2-0D8685B07CA2}" type="parTrans" cxnId="{BA205775-5ED4-4365-ADAC-49DE68888B19}">
      <dgm:prSet/>
      <dgm:spPr/>
      <dgm:t>
        <a:bodyPr/>
        <a:lstStyle/>
        <a:p>
          <a:endParaRPr lang="en-US"/>
        </a:p>
      </dgm:t>
    </dgm:pt>
    <dgm:pt modelId="{E426B67D-F093-438A-9C01-DBA8A2EF1A52}" type="sibTrans" cxnId="{BA205775-5ED4-4365-ADAC-49DE68888B19}">
      <dgm:prSet/>
      <dgm:spPr/>
      <dgm:t>
        <a:bodyPr/>
        <a:lstStyle/>
        <a:p>
          <a:endParaRPr lang="en-US"/>
        </a:p>
      </dgm:t>
    </dgm:pt>
    <dgm:pt modelId="{5CC8EE38-CA64-4179-98AC-40B2214ADFA5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D66FBA07-0FFB-49E0-A359-B42E1CA50C8A}" type="parTrans" cxnId="{5C34ED9A-659B-4D64-BFEE-B7E69E4B5617}">
      <dgm:prSet/>
      <dgm:spPr/>
      <dgm:t>
        <a:bodyPr/>
        <a:lstStyle/>
        <a:p>
          <a:endParaRPr lang="en-US"/>
        </a:p>
      </dgm:t>
    </dgm:pt>
    <dgm:pt modelId="{4F1B2E5A-AA85-49F2-AF75-9808CF39C558}" type="sibTrans" cxnId="{5C34ED9A-659B-4D64-BFEE-B7E69E4B5617}">
      <dgm:prSet/>
      <dgm:spPr/>
      <dgm:t>
        <a:bodyPr/>
        <a:lstStyle/>
        <a:p>
          <a:endParaRPr lang="en-US"/>
        </a:p>
      </dgm:t>
    </dgm:pt>
    <dgm:pt modelId="{E8CDF1C3-D829-4FC3-A085-099AA01B31B9}">
      <dgm:prSet phldrT="[Text]"/>
      <dgm:spPr/>
      <dgm:t>
        <a:bodyPr/>
        <a:lstStyle/>
        <a:p>
          <a:r>
            <a:rPr lang="en-US" dirty="0"/>
            <a:t>Conclusion on the Data Analysis is provided.</a:t>
          </a:r>
        </a:p>
      </dgm:t>
    </dgm:pt>
    <dgm:pt modelId="{2F5B2471-6973-4177-BBF3-11CFDB32E69A}" type="parTrans" cxnId="{D6583705-3E8B-4B2C-B2C6-8E57A5D14E5D}">
      <dgm:prSet/>
      <dgm:spPr/>
      <dgm:t>
        <a:bodyPr/>
        <a:lstStyle/>
        <a:p>
          <a:endParaRPr lang="en-US"/>
        </a:p>
      </dgm:t>
    </dgm:pt>
    <dgm:pt modelId="{2EC963D9-BA9D-4AB2-B6E5-AB17DDDDA525}" type="sibTrans" cxnId="{D6583705-3E8B-4B2C-B2C6-8E57A5D14E5D}">
      <dgm:prSet/>
      <dgm:spPr/>
      <dgm:t>
        <a:bodyPr/>
        <a:lstStyle/>
        <a:p>
          <a:endParaRPr lang="en-US"/>
        </a:p>
      </dgm:t>
    </dgm:pt>
    <dgm:pt modelId="{8F6BA6DC-EB0A-4400-A6AC-A57582A9AD89}" type="pres">
      <dgm:prSet presAssocID="{8FF307E1-5727-40D1-AA86-7182EEE6B2EA}" presName="linearFlow" presStyleCnt="0">
        <dgm:presLayoutVars>
          <dgm:dir/>
          <dgm:animLvl val="lvl"/>
          <dgm:resizeHandles val="exact"/>
        </dgm:presLayoutVars>
      </dgm:prSet>
      <dgm:spPr/>
    </dgm:pt>
    <dgm:pt modelId="{5F0649AC-8F7C-4F13-8A52-40F370C6ADC3}" type="pres">
      <dgm:prSet presAssocID="{7BB8E766-EE1C-4AE4-B2C0-ECAC0AEEE2AE}" presName="composite" presStyleCnt="0"/>
      <dgm:spPr/>
    </dgm:pt>
    <dgm:pt modelId="{BC5CD75F-09F0-46AB-AB5D-EE8C2F8DEEB6}" type="pres">
      <dgm:prSet presAssocID="{7BB8E766-EE1C-4AE4-B2C0-ECAC0AEEE2AE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76102546-E009-44EB-AA17-62A19632E99F}" type="pres">
      <dgm:prSet presAssocID="{7BB8E766-EE1C-4AE4-B2C0-ECAC0AEEE2AE}" presName="descendantText" presStyleLbl="alignAcc1" presStyleIdx="0" presStyleCnt="4">
        <dgm:presLayoutVars>
          <dgm:bulletEnabled val="1"/>
        </dgm:presLayoutVars>
      </dgm:prSet>
      <dgm:spPr/>
    </dgm:pt>
    <dgm:pt modelId="{745F4306-0074-4445-A9A4-3FA8864E5647}" type="pres">
      <dgm:prSet presAssocID="{957B43F4-F24F-4C17-A6CA-5CFD99D9CBF0}" presName="sp" presStyleCnt="0"/>
      <dgm:spPr/>
    </dgm:pt>
    <dgm:pt modelId="{8C157FEA-C401-41E8-BAD6-08C8966C2AB1}" type="pres">
      <dgm:prSet presAssocID="{E594CC23-6E25-4711-8CAC-840EC94E4641}" presName="composite" presStyleCnt="0"/>
      <dgm:spPr/>
    </dgm:pt>
    <dgm:pt modelId="{EF4BAFBA-848A-430B-A41D-A3DFDE49DDF6}" type="pres">
      <dgm:prSet presAssocID="{E594CC23-6E25-4711-8CAC-840EC94E4641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44FC9AA1-6089-4E70-BE7C-FCE9FDB1A0F7}" type="pres">
      <dgm:prSet presAssocID="{E594CC23-6E25-4711-8CAC-840EC94E4641}" presName="descendantText" presStyleLbl="alignAcc1" presStyleIdx="1" presStyleCnt="4">
        <dgm:presLayoutVars>
          <dgm:bulletEnabled val="1"/>
        </dgm:presLayoutVars>
      </dgm:prSet>
      <dgm:spPr/>
    </dgm:pt>
    <dgm:pt modelId="{62481037-73F1-4A51-A585-6EB68F17A1D8}" type="pres">
      <dgm:prSet presAssocID="{6035A586-5D68-4B9C-B863-A41CEC7C78D2}" presName="sp" presStyleCnt="0"/>
      <dgm:spPr/>
    </dgm:pt>
    <dgm:pt modelId="{EEF5CE6A-8F83-4A59-8012-D99FCF8BAF5F}" type="pres">
      <dgm:prSet presAssocID="{33714DDA-B533-49BD-A4D6-46D435FAD785}" presName="composite" presStyleCnt="0"/>
      <dgm:spPr/>
    </dgm:pt>
    <dgm:pt modelId="{85C58FEF-C284-42D2-8CCD-241117665028}" type="pres">
      <dgm:prSet presAssocID="{33714DDA-B533-49BD-A4D6-46D435FAD785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F2D16F99-0BE2-448B-B395-ADCD3AE1D87B}" type="pres">
      <dgm:prSet presAssocID="{33714DDA-B533-49BD-A4D6-46D435FAD785}" presName="descendantText" presStyleLbl="alignAcc1" presStyleIdx="2" presStyleCnt="4">
        <dgm:presLayoutVars>
          <dgm:bulletEnabled val="1"/>
        </dgm:presLayoutVars>
      </dgm:prSet>
      <dgm:spPr/>
    </dgm:pt>
    <dgm:pt modelId="{ED438DA4-D791-4D1B-A8C0-E933C5CBAF5B}" type="pres">
      <dgm:prSet presAssocID="{EBDB872E-E1AB-4232-BC2A-7D046B2A89A4}" presName="sp" presStyleCnt="0"/>
      <dgm:spPr/>
    </dgm:pt>
    <dgm:pt modelId="{175CCD2E-28EC-4B5D-A35A-41F34BB2277E}" type="pres">
      <dgm:prSet presAssocID="{5CC8EE38-CA64-4179-98AC-40B2214ADFA5}" presName="composite" presStyleCnt="0"/>
      <dgm:spPr/>
    </dgm:pt>
    <dgm:pt modelId="{1BE8FD07-A54F-43B7-8F46-C7DF80D4B0E2}" type="pres">
      <dgm:prSet presAssocID="{5CC8EE38-CA64-4179-98AC-40B2214ADFA5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4A60F8B1-72F8-49A3-AAD6-AFE56552AAB5}" type="pres">
      <dgm:prSet presAssocID="{5CC8EE38-CA64-4179-98AC-40B2214ADFA5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D6583705-3E8B-4B2C-B2C6-8E57A5D14E5D}" srcId="{5CC8EE38-CA64-4179-98AC-40B2214ADFA5}" destId="{E8CDF1C3-D829-4FC3-A085-099AA01B31B9}" srcOrd="0" destOrd="0" parTransId="{2F5B2471-6973-4177-BBF3-11CFDB32E69A}" sibTransId="{2EC963D9-BA9D-4AB2-B6E5-AB17DDDDA525}"/>
    <dgm:cxn modelId="{86F1A921-9ACB-41AA-8888-F20E1280E0A1}" type="presOf" srcId="{FB05BD70-201C-46F6-A37D-9C30C0A672F2}" destId="{F2D16F99-0BE2-448B-B395-ADCD3AE1D87B}" srcOrd="0" destOrd="0" presId="urn:microsoft.com/office/officeart/2005/8/layout/chevron2"/>
    <dgm:cxn modelId="{8BEC2134-D76C-4EFA-8790-5D2EE2CBD7DC}" type="presOf" srcId="{7BB8E766-EE1C-4AE4-B2C0-ECAC0AEEE2AE}" destId="{BC5CD75F-09F0-46AB-AB5D-EE8C2F8DEEB6}" srcOrd="0" destOrd="0" presId="urn:microsoft.com/office/officeart/2005/8/layout/chevron2"/>
    <dgm:cxn modelId="{AE978C49-C7DA-4112-BA5B-09092BE6BE93}" type="presOf" srcId="{58E118F4-5742-4F3E-ABF4-CEE2DDCC0635}" destId="{76102546-E009-44EB-AA17-62A19632E99F}" srcOrd="0" destOrd="0" presId="urn:microsoft.com/office/officeart/2005/8/layout/chevron2"/>
    <dgm:cxn modelId="{9F67DA6B-C10E-4404-A197-8C676B7D3185}" type="presOf" srcId="{33714DDA-B533-49BD-A4D6-46D435FAD785}" destId="{85C58FEF-C284-42D2-8CCD-241117665028}" srcOrd="0" destOrd="0" presId="urn:microsoft.com/office/officeart/2005/8/layout/chevron2"/>
    <dgm:cxn modelId="{B09AAB6D-FC11-4CDB-A63A-7162FA8DB2D8}" type="presOf" srcId="{8FF307E1-5727-40D1-AA86-7182EEE6B2EA}" destId="{8F6BA6DC-EB0A-4400-A6AC-A57582A9AD89}" srcOrd="0" destOrd="0" presId="urn:microsoft.com/office/officeart/2005/8/layout/chevron2"/>
    <dgm:cxn modelId="{CDA2EE72-933D-483B-AF39-BC3C810C97C1}" type="presOf" srcId="{5CC8EE38-CA64-4179-98AC-40B2214ADFA5}" destId="{1BE8FD07-A54F-43B7-8F46-C7DF80D4B0E2}" srcOrd="0" destOrd="0" presId="urn:microsoft.com/office/officeart/2005/8/layout/chevron2"/>
    <dgm:cxn modelId="{BA205775-5ED4-4365-ADAC-49DE68888B19}" srcId="{33714DDA-B533-49BD-A4D6-46D435FAD785}" destId="{E0025E2D-DFEA-4075-8740-C44D70DB2151}" srcOrd="1" destOrd="0" parTransId="{68076A2E-890B-492B-99D2-0D8685B07CA2}" sibTransId="{E426B67D-F093-438A-9C01-DBA8A2EF1A52}"/>
    <dgm:cxn modelId="{673E3579-4C54-4CC5-BC50-2246ED1A8F53}" type="presOf" srcId="{E0025E2D-DFEA-4075-8740-C44D70DB2151}" destId="{F2D16F99-0BE2-448B-B395-ADCD3AE1D87B}" srcOrd="0" destOrd="1" presId="urn:microsoft.com/office/officeart/2005/8/layout/chevron2"/>
    <dgm:cxn modelId="{A8D88C79-37CF-4B51-9CD3-0A700EF74B6A}" srcId="{7BB8E766-EE1C-4AE4-B2C0-ECAC0AEEE2AE}" destId="{58E118F4-5742-4F3E-ABF4-CEE2DDCC0635}" srcOrd="0" destOrd="0" parTransId="{2F402F36-60E2-4BA4-B7BD-C741D28D7C8A}" sibTransId="{1D971163-1C08-4654-8D1C-4FA41CD1190A}"/>
    <dgm:cxn modelId="{6157A088-DCE1-4724-AEAF-0B9C986FD46B}" srcId="{E594CC23-6E25-4711-8CAC-840EC94E4641}" destId="{7626BFD6-F06C-406D-B630-67BBC76F1E2A}" srcOrd="1" destOrd="0" parTransId="{8198BFE1-C1FB-419C-8AAE-631CE79EF44D}" sibTransId="{A5545917-EC35-48D3-AF44-3C5DA5A4D10F}"/>
    <dgm:cxn modelId="{5C34ED9A-659B-4D64-BFEE-B7E69E4B5617}" srcId="{8FF307E1-5727-40D1-AA86-7182EEE6B2EA}" destId="{5CC8EE38-CA64-4179-98AC-40B2214ADFA5}" srcOrd="3" destOrd="0" parTransId="{D66FBA07-0FFB-49E0-A359-B42E1CA50C8A}" sibTransId="{4F1B2E5A-AA85-49F2-AF75-9808CF39C558}"/>
    <dgm:cxn modelId="{957E63A1-67F1-40F0-93BD-48CC385255B4}" type="presOf" srcId="{E8CDF1C3-D829-4FC3-A085-099AA01B31B9}" destId="{4A60F8B1-72F8-49A3-AAD6-AFE56552AAB5}" srcOrd="0" destOrd="0" presId="urn:microsoft.com/office/officeart/2005/8/layout/chevron2"/>
    <dgm:cxn modelId="{3FAE4CA6-8B49-4713-9BBD-075568A12474}" type="presOf" srcId="{D7DA71CC-289F-4747-9CC5-8448FE1BC2FA}" destId="{44FC9AA1-6089-4E70-BE7C-FCE9FDB1A0F7}" srcOrd="0" destOrd="0" presId="urn:microsoft.com/office/officeart/2005/8/layout/chevron2"/>
    <dgm:cxn modelId="{DB7B97AA-CF81-4122-9E4B-7E57B271E3B7}" srcId="{8FF307E1-5727-40D1-AA86-7182EEE6B2EA}" destId="{33714DDA-B533-49BD-A4D6-46D435FAD785}" srcOrd="2" destOrd="0" parTransId="{D6600808-77D7-4C99-B817-2FB56D7D272A}" sibTransId="{EBDB872E-E1AB-4232-BC2A-7D046B2A89A4}"/>
    <dgm:cxn modelId="{E8D407B7-B79F-459C-99FE-9073EAC19A56}" srcId="{33714DDA-B533-49BD-A4D6-46D435FAD785}" destId="{FB05BD70-201C-46F6-A37D-9C30C0A672F2}" srcOrd="0" destOrd="0" parTransId="{B49DD241-A8BC-4663-8354-A519D47A2A43}" sibTransId="{6F412750-84E6-4352-90F2-5F1A1CE9D214}"/>
    <dgm:cxn modelId="{5CDA22B9-1A68-4ED9-833E-9D36FF959223}" type="presOf" srcId="{E594CC23-6E25-4711-8CAC-840EC94E4641}" destId="{EF4BAFBA-848A-430B-A41D-A3DFDE49DDF6}" srcOrd="0" destOrd="0" presId="urn:microsoft.com/office/officeart/2005/8/layout/chevron2"/>
    <dgm:cxn modelId="{8B9ECFC6-8AEB-4797-93F5-B6C5731EE0DB}" srcId="{E594CC23-6E25-4711-8CAC-840EC94E4641}" destId="{D7DA71CC-289F-4747-9CC5-8448FE1BC2FA}" srcOrd="0" destOrd="0" parTransId="{3562F2F5-E73A-4F53-9740-1EF66D82C3D2}" sibTransId="{52708D4B-7937-4941-8CA0-8B5617A9B80B}"/>
    <dgm:cxn modelId="{C00854D6-3053-48A1-A4B2-19FBF696D180}" srcId="{8FF307E1-5727-40D1-AA86-7182EEE6B2EA}" destId="{7BB8E766-EE1C-4AE4-B2C0-ECAC0AEEE2AE}" srcOrd="0" destOrd="0" parTransId="{CC219F9C-9278-4739-8A11-008BD2A171D5}" sibTransId="{957B43F4-F24F-4C17-A6CA-5CFD99D9CBF0}"/>
    <dgm:cxn modelId="{5CE62FD8-DDFC-48A5-AED0-F957D31F7687}" type="presOf" srcId="{7626BFD6-F06C-406D-B630-67BBC76F1E2A}" destId="{44FC9AA1-6089-4E70-BE7C-FCE9FDB1A0F7}" srcOrd="0" destOrd="1" presId="urn:microsoft.com/office/officeart/2005/8/layout/chevron2"/>
    <dgm:cxn modelId="{3C939DDB-C19A-40CB-80B7-1D7DC44A8D1F}" srcId="{8FF307E1-5727-40D1-AA86-7182EEE6B2EA}" destId="{E594CC23-6E25-4711-8CAC-840EC94E4641}" srcOrd="1" destOrd="0" parTransId="{91BF8B51-8689-46D6-915B-527552939D71}" sibTransId="{6035A586-5D68-4B9C-B863-A41CEC7C78D2}"/>
    <dgm:cxn modelId="{8DAD1BE1-2DBD-4B76-9CCB-8E5EBF98A6AE}" type="presParOf" srcId="{8F6BA6DC-EB0A-4400-A6AC-A57582A9AD89}" destId="{5F0649AC-8F7C-4F13-8A52-40F370C6ADC3}" srcOrd="0" destOrd="0" presId="urn:microsoft.com/office/officeart/2005/8/layout/chevron2"/>
    <dgm:cxn modelId="{B60A2BE8-F7C8-42E1-A162-C78E5998DE27}" type="presParOf" srcId="{5F0649AC-8F7C-4F13-8A52-40F370C6ADC3}" destId="{BC5CD75F-09F0-46AB-AB5D-EE8C2F8DEEB6}" srcOrd="0" destOrd="0" presId="urn:microsoft.com/office/officeart/2005/8/layout/chevron2"/>
    <dgm:cxn modelId="{81D461CB-976F-49E1-9FCF-A48BAFD2E074}" type="presParOf" srcId="{5F0649AC-8F7C-4F13-8A52-40F370C6ADC3}" destId="{76102546-E009-44EB-AA17-62A19632E99F}" srcOrd="1" destOrd="0" presId="urn:microsoft.com/office/officeart/2005/8/layout/chevron2"/>
    <dgm:cxn modelId="{3E407A8C-48DE-4516-BBC9-4F5D3B59045D}" type="presParOf" srcId="{8F6BA6DC-EB0A-4400-A6AC-A57582A9AD89}" destId="{745F4306-0074-4445-A9A4-3FA8864E5647}" srcOrd="1" destOrd="0" presId="urn:microsoft.com/office/officeart/2005/8/layout/chevron2"/>
    <dgm:cxn modelId="{D53260F8-E6D2-41B2-B6F5-248A787BB702}" type="presParOf" srcId="{8F6BA6DC-EB0A-4400-A6AC-A57582A9AD89}" destId="{8C157FEA-C401-41E8-BAD6-08C8966C2AB1}" srcOrd="2" destOrd="0" presId="urn:microsoft.com/office/officeart/2005/8/layout/chevron2"/>
    <dgm:cxn modelId="{5C802FD6-1A67-4E08-9C14-6E1771915C82}" type="presParOf" srcId="{8C157FEA-C401-41E8-BAD6-08C8966C2AB1}" destId="{EF4BAFBA-848A-430B-A41D-A3DFDE49DDF6}" srcOrd="0" destOrd="0" presId="urn:microsoft.com/office/officeart/2005/8/layout/chevron2"/>
    <dgm:cxn modelId="{5D438605-C381-44AC-960F-0899B33FBAA9}" type="presParOf" srcId="{8C157FEA-C401-41E8-BAD6-08C8966C2AB1}" destId="{44FC9AA1-6089-4E70-BE7C-FCE9FDB1A0F7}" srcOrd="1" destOrd="0" presId="urn:microsoft.com/office/officeart/2005/8/layout/chevron2"/>
    <dgm:cxn modelId="{E3102FAE-9245-4BBF-9614-2E445992CFA5}" type="presParOf" srcId="{8F6BA6DC-EB0A-4400-A6AC-A57582A9AD89}" destId="{62481037-73F1-4A51-A585-6EB68F17A1D8}" srcOrd="3" destOrd="0" presId="urn:microsoft.com/office/officeart/2005/8/layout/chevron2"/>
    <dgm:cxn modelId="{FF6380D4-F58A-4F34-BA83-B77C70B857EE}" type="presParOf" srcId="{8F6BA6DC-EB0A-4400-A6AC-A57582A9AD89}" destId="{EEF5CE6A-8F83-4A59-8012-D99FCF8BAF5F}" srcOrd="4" destOrd="0" presId="urn:microsoft.com/office/officeart/2005/8/layout/chevron2"/>
    <dgm:cxn modelId="{3FA40F34-65DD-49C2-91FC-7A47394AD537}" type="presParOf" srcId="{EEF5CE6A-8F83-4A59-8012-D99FCF8BAF5F}" destId="{85C58FEF-C284-42D2-8CCD-241117665028}" srcOrd="0" destOrd="0" presId="urn:microsoft.com/office/officeart/2005/8/layout/chevron2"/>
    <dgm:cxn modelId="{C7C907A8-8E1B-454F-A959-A57CC0809096}" type="presParOf" srcId="{EEF5CE6A-8F83-4A59-8012-D99FCF8BAF5F}" destId="{F2D16F99-0BE2-448B-B395-ADCD3AE1D87B}" srcOrd="1" destOrd="0" presId="urn:microsoft.com/office/officeart/2005/8/layout/chevron2"/>
    <dgm:cxn modelId="{6D1E23FB-07EF-434F-81FB-5B3664599142}" type="presParOf" srcId="{8F6BA6DC-EB0A-4400-A6AC-A57582A9AD89}" destId="{ED438DA4-D791-4D1B-A8C0-E933C5CBAF5B}" srcOrd="5" destOrd="0" presId="urn:microsoft.com/office/officeart/2005/8/layout/chevron2"/>
    <dgm:cxn modelId="{10DDDF71-7687-4D72-A265-3820E7BB9499}" type="presParOf" srcId="{8F6BA6DC-EB0A-4400-A6AC-A57582A9AD89}" destId="{175CCD2E-28EC-4B5D-A35A-41F34BB2277E}" srcOrd="6" destOrd="0" presId="urn:microsoft.com/office/officeart/2005/8/layout/chevron2"/>
    <dgm:cxn modelId="{776BC1B0-C66E-4DF5-B493-3659EAE6298B}" type="presParOf" srcId="{175CCD2E-28EC-4B5D-A35A-41F34BB2277E}" destId="{1BE8FD07-A54F-43B7-8F46-C7DF80D4B0E2}" srcOrd="0" destOrd="0" presId="urn:microsoft.com/office/officeart/2005/8/layout/chevron2"/>
    <dgm:cxn modelId="{DC059608-2280-44F4-8D4F-1C8A5D9C2BB6}" type="presParOf" srcId="{175CCD2E-28EC-4B5D-A35A-41F34BB2277E}" destId="{4A60F8B1-72F8-49A3-AAD6-AFE56552AAB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7C56CDB-321A-42A1-9105-7D0FDBF41395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1C5BB443-895F-4270-A7E9-6CF82367B24B}">
      <dgm:prSet phldrT="[Text]"/>
      <dgm:spPr/>
      <dgm:t>
        <a:bodyPr/>
        <a:lstStyle/>
        <a:p>
          <a:r>
            <a:rPr lang="en-US" dirty="0"/>
            <a:t>1. It provides explanation(voice-over) of the data in 5 different languages, namely, English, Spanish, Chinese, Vietnamese and French.</a:t>
          </a:r>
        </a:p>
      </dgm:t>
    </dgm:pt>
    <dgm:pt modelId="{CF1F88F0-D613-4274-93AB-0E3118060FCF}" type="parTrans" cxnId="{8A27B135-4432-49BF-A652-554408CC27DA}">
      <dgm:prSet/>
      <dgm:spPr/>
      <dgm:t>
        <a:bodyPr/>
        <a:lstStyle/>
        <a:p>
          <a:endParaRPr lang="en-US"/>
        </a:p>
      </dgm:t>
    </dgm:pt>
    <dgm:pt modelId="{00FA9CD7-D911-40EE-B185-BB99D43DBA7B}" type="sibTrans" cxnId="{8A27B135-4432-49BF-A652-554408CC27DA}">
      <dgm:prSet/>
      <dgm:spPr/>
      <dgm:t>
        <a:bodyPr/>
        <a:lstStyle/>
        <a:p>
          <a:endParaRPr lang="en-US"/>
        </a:p>
      </dgm:t>
    </dgm:pt>
    <dgm:pt modelId="{7898496E-2F30-4355-AAEE-E0058DBFF2EC}">
      <dgm:prSet phldrT="[Text]" phldr="1"/>
      <dgm:spPr/>
      <dgm:t>
        <a:bodyPr/>
        <a:lstStyle/>
        <a:p>
          <a:endParaRPr lang="en-US"/>
        </a:p>
      </dgm:t>
    </dgm:pt>
    <dgm:pt modelId="{F1954CB1-222B-4DEE-ABA2-3E02D7BEEC7B}" type="parTrans" cxnId="{73214803-9F2A-40DC-B1B0-BCD953626CFD}">
      <dgm:prSet/>
      <dgm:spPr/>
      <dgm:t>
        <a:bodyPr/>
        <a:lstStyle/>
        <a:p>
          <a:endParaRPr lang="en-US"/>
        </a:p>
      </dgm:t>
    </dgm:pt>
    <dgm:pt modelId="{745FC8BB-3BA8-4364-ACED-43F8B3B6B18E}" type="sibTrans" cxnId="{73214803-9F2A-40DC-B1B0-BCD953626CFD}">
      <dgm:prSet/>
      <dgm:spPr/>
      <dgm:t>
        <a:bodyPr/>
        <a:lstStyle/>
        <a:p>
          <a:endParaRPr lang="en-US"/>
        </a:p>
      </dgm:t>
    </dgm:pt>
    <dgm:pt modelId="{2E98D76D-2588-49F9-AEC3-0C9CA48B4878}">
      <dgm:prSet phldrT="[Text]"/>
      <dgm:spPr/>
      <dgm:t>
        <a:bodyPr/>
        <a:lstStyle/>
        <a:p>
          <a:r>
            <a:rPr lang="en-US" dirty="0"/>
            <a:t>2. The project provides over 25 graphs depicting all the parameters and the solutions drawn from it. </a:t>
          </a:r>
        </a:p>
      </dgm:t>
    </dgm:pt>
    <dgm:pt modelId="{B6423B5F-79B1-415B-8212-DBA7316A6779}" type="parTrans" cxnId="{631077A8-EC7D-4925-8BCE-2214F90DE27F}">
      <dgm:prSet/>
      <dgm:spPr/>
      <dgm:t>
        <a:bodyPr/>
        <a:lstStyle/>
        <a:p>
          <a:endParaRPr lang="en-US"/>
        </a:p>
      </dgm:t>
    </dgm:pt>
    <dgm:pt modelId="{09475EBB-8982-46EA-BA02-7B5A0C95DE71}" type="sibTrans" cxnId="{631077A8-EC7D-4925-8BCE-2214F90DE27F}">
      <dgm:prSet/>
      <dgm:spPr/>
      <dgm:t>
        <a:bodyPr/>
        <a:lstStyle/>
        <a:p>
          <a:endParaRPr lang="en-US"/>
        </a:p>
      </dgm:t>
    </dgm:pt>
    <dgm:pt modelId="{44ADF010-329B-428F-AA9E-5DA599225901}">
      <dgm:prSet phldrT="[Text]" phldr="1"/>
      <dgm:spPr/>
      <dgm:t>
        <a:bodyPr/>
        <a:lstStyle/>
        <a:p>
          <a:endParaRPr lang="en-US"/>
        </a:p>
      </dgm:t>
    </dgm:pt>
    <dgm:pt modelId="{53B79F42-82D4-4A27-A20B-AB46E38C41E9}" type="parTrans" cxnId="{615A0571-91EC-47C6-B462-58F06B7CFD79}">
      <dgm:prSet/>
      <dgm:spPr/>
      <dgm:t>
        <a:bodyPr/>
        <a:lstStyle/>
        <a:p>
          <a:endParaRPr lang="en-US"/>
        </a:p>
      </dgm:t>
    </dgm:pt>
    <dgm:pt modelId="{8DA4F454-BEC1-4924-AB93-B58F0C883A5A}" type="sibTrans" cxnId="{615A0571-91EC-47C6-B462-58F06B7CFD79}">
      <dgm:prSet/>
      <dgm:spPr/>
      <dgm:t>
        <a:bodyPr/>
        <a:lstStyle/>
        <a:p>
          <a:endParaRPr lang="en-US"/>
        </a:p>
      </dgm:t>
    </dgm:pt>
    <dgm:pt modelId="{5ECD3495-43CA-4E26-A5A0-79C0E6B2F7CE}">
      <dgm:prSet phldrT="[Text]"/>
      <dgm:spPr/>
      <dgm:t>
        <a:bodyPr/>
        <a:lstStyle/>
        <a:p>
          <a:r>
            <a:rPr lang="en-US" dirty="0"/>
            <a:t>3. The coloring and highlighting of the data visualization charts is done with utmost care that the main points of interest stand out.</a:t>
          </a:r>
        </a:p>
      </dgm:t>
    </dgm:pt>
    <dgm:pt modelId="{9BFE3621-A156-474B-B51E-104C57E95190}" type="parTrans" cxnId="{48B9B05D-EC6F-4F6F-9842-81F054529CA6}">
      <dgm:prSet/>
      <dgm:spPr/>
      <dgm:t>
        <a:bodyPr/>
        <a:lstStyle/>
        <a:p>
          <a:endParaRPr lang="en-US"/>
        </a:p>
      </dgm:t>
    </dgm:pt>
    <dgm:pt modelId="{A0074173-2E4B-48FA-869C-05E388A084D7}" type="sibTrans" cxnId="{48B9B05D-EC6F-4F6F-9842-81F054529CA6}">
      <dgm:prSet/>
      <dgm:spPr/>
      <dgm:t>
        <a:bodyPr/>
        <a:lstStyle/>
        <a:p>
          <a:endParaRPr lang="en-US"/>
        </a:p>
      </dgm:t>
    </dgm:pt>
    <dgm:pt modelId="{4FD61F9A-0846-4930-B06A-AD6F8F75A15A}">
      <dgm:prSet phldrT="[Text]" phldr="1"/>
      <dgm:spPr/>
      <dgm:t>
        <a:bodyPr/>
        <a:lstStyle/>
        <a:p>
          <a:endParaRPr lang="en-US" dirty="0"/>
        </a:p>
      </dgm:t>
    </dgm:pt>
    <dgm:pt modelId="{CE1E1F38-2696-4D3A-A380-533CB1DA6A51}" type="sibTrans" cxnId="{2957EF0F-FC6C-4478-ADA2-16D9258BA148}">
      <dgm:prSet/>
      <dgm:spPr/>
      <dgm:t>
        <a:bodyPr/>
        <a:lstStyle/>
        <a:p>
          <a:endParaRPr lang="en-US"/>
        </a:p>
      </dgm:t>
    </dgm:pt>
    <dgm:pt modelId="{5D7D813B-0DF3-4DE0-B454-D2D400A213A9}" type="parTrans" cxnId="{2957EF0F-FC6C-4478-ADA2-16D9258BA148}">
      <dgm:prSet/>
      <dgm:spPr/>
      <dgm:t>
        <a:bodyPr/>
        <a:lstStyle/>
        <a:p>
          <a:endParaRPr lang="en-US"/>
        </a:p>
      </dgm:t>
    </dgm:pt>
    <dgm:pt modelId="{8895A4D1-84BE-46D6-8C4D-D3B73D95AAD0}" type="pres">
      <dgm:prSet presAssocID="{F7C56CDB-321A-42A1-9105-7D0FDBF41395}" presName="Name0" presStyleCnt="0">
        <dgm:presLayoutVars>
          <dgm:chMax/>
          <dgm:chPref/>
          <dgm:dir/>
        </dgm:presLayoutVars>
      </dgm:prSet>
      <dgm:spPr/>
    </dgm:pt>
    <dgm:pt modelId="{0EBAFC72-9575-4BDA-B179-F9828A5C417F}" type="pres">
      <dgm:prSet presAssocID="{4FD61F9A-0846-4930-B06A-AD6F8F75A15A}" presName="parenttextcomposite" presStyleCnt="0"/>
      <dgm:spPr/>
    </dgm:pt>
    <dgm:pt modelId="{2D2F0527-B695-4C35-9180-1DC4E8999308}" type="pres">
      <dgm:prSet presAssocID="{4FD61F9A-0846-4930-B06A-AD6F8F75A15A}" presName="parenttext" presStyleLbl="revTx" presStyleIdx="0" presStyleCnt="3">
        <dgm:presLayoutVars>
          <dgm:chMax/>
          <dgm:chPref val="2"/>
          <dgm:bulletEnabled val="1"/>
        </dgm:presLayoutVars>
      </dgm:prSet>
      <dgm:spPr/>
    </dgm:pt>
    <dgm:pt modelId="{780A8D87-ED55-49C1-9C63-22DA148182A9}" type="pres">
      <dgm:prSet presAssocID="{4FD61F9A-0846-4930-B06A-AD6F8F75A15A}" presName="composite" presStyleCnt="0"/>
      <dgm:spPr/>
    </dgm:pt>
    <dgm:pt modelId="{14B70A8A-06CB-403E-BCCD-5AF89D15BBE6}" type="pres">
      <dgm:prSet presAssocID="{4FD61F9A-0846-4930-B06A-AD6F8F75A15A}" presName="chevron1" presStyleLbl="alignNode1" presStyleIdx="0" presStyleCnt="21"/>
      <dgm:spPr/>
    </dgm:pt>
    <dgm:pt modelId="{9F98CD1F-2627-46DA-916B-53670E8D7D59}" type="pres">
      <dgm:prSet presAssocID="{4FD61F9A-0846-4930-B06A-AD6F8F75A15A}" presName="chevron2" presStyleLbl="alignNode1" presStyleIdx="1" presStyleCnt="21"/>
      <dgm:spPr/>
    </dgm:pt>
    <dgm:pt modelId="{6CF7A5B4-B69C-4F59-810B-53988188DD7E}" type="pres">
      <dgm:prSet presAssocID="{4FD61F9A-0846-4930-B06A-AD6F8F75A15A}" presName="chevron3" presStyleLbl="alignNode1" presStyleIdx="2" presStyleCnt="21"/>
      <dgm:spPr/>
    </dgm:pt>
    <dgm:pt modelId="{1E2D125C-898E-4AA1-8411-6F281D75AB2A}" type="pres">
      <dgm:prSet presAssocID="{4FD61F9A-0846-4930-B06A-AD6F8F75A15A}" presName="chevron4" presStyleLbl="alignNode1" presStyleIdx="3" presStyleCnt="21"/>
      <dgm:spPr/>
    </dgm:pt>
    <dgm:pt modelId="{60F4B25C-5C34-4AB7-A4E6-5A1BE09FED91}" type="pres">
      <dgm:prSet presAssocID="{4FD61F9A-0846-4930-B06A-AD6F8F75A15A}" presName="chevron5" presStyleLbl="alignNode1" presStyleIdx="4" presStyleCnt="21"/>
      <dgm:spPr/>
    </dgm:pt>
    <dgm:pt modelId="{2E69BF96-AFAF-4A10-93F6-BF8C05855C7A}" type="pres">
      <dgm:prSet presAssocID="{4FD61F9A-0846-4930-B06A-AD6F8F75A15A}" presName="chevron6" presStyleLbl="alignNode1" presStyleIdx="5" presStyleCnt="21"/>
      <dgm:spPr/>
    </dgm:pt>
    <dgm:pt modelId="{3A02BA67-C083-434F-A98B-7F0F78BC44B1}" type="pres">
      <dgm:prSet presAssocID="{4FD61F9A-0846-4930-B06A-AD6F8F75A15A}" presName="chevron7" presStyleLbl="alignNode1" presStyleIdx="6" presStyleCnt="21"/>
      <dgm:spPr/>
    </dgm:pt>
    <dgm:pt modelId="{6D75A207-37CA-4A8B-8927-454D3CD7BAC1}" type="pres">
      <dgm:prSet presAssocID="{4FD61F9A-0846-4930-B06A-AD6F8F75A15A}" presName="childtext" presStyleLbl="solidFgAcc1" presStyleIdx="0" presStyleCnt="3">
        <dgm:presLayoutVars>
          <dgm:chMax/>
          <dgm:chPref val="0"/>
          <dgm:bulletEnabled val="1"/>
        </dgm:presLayoutVars>
      </dgm:prSet>
      <dgm:spPr/>
    </dgm:pt>
    <dgm:pt modelId="{DC5CA6C5-8223-4411-B36C-787922CF2981}" type="pres">
      <dgm:prSet presAssocID="{CE1E1F38-2696-4D3A-A380-533CB1DA6A51}" presName="sibTrans" presStyleCnt="0"/>
      <dgm:spPr/>
    </dgm:pt>
    <dgm:pt modelId="{13A0C0FF-A443-413A-834A-9ADEC951DC8E}" type="pres">
      <dgm:prSet presAssocID="{7898496E-2F30-4355-AAEE-E0058DBFF2EC}" presName="parenttextcomposite" presStyleCnt="0"/>
      <dgm:spPr/>
    </dgm:pt>
    <dgm:pt modelId="{369B0683-E231-458E-8711-D071E159EA6F}" type="pres">
      <dgm:prSet presAssocID="{7898496E-2F30-4355-AAEE-E0058DBFF2EC}" presName="parenttext" presStyleLbl="revTx" presStyleIdx="1" presStyleCnt="3">
        <dgm:presLayoutVars>
          <dgm:chMax/>
          <dgm:chPref val="2"/>
          <dgm:bulletEnabled val="1"/>
        </dgm:presLayoutVars>
      </dgm:prSet>
      <dgm:spPr/>
    </dgm:pt>
    <dgm:pt modelId="{D828C34E-7233-4862-BBC3-6EBA2645655E}" type="pres">
      <dgm:prSet presAssocID="{7898496E-2F30-4355-AAEE-E0058DBFF2EC}" presName="composite" presStyleCnt="0"/>
      <dgm:spPr/>
    </dgm:pt>
    <dgm:pt modelId="{A1E00702-C90E-4602-ADF2-B67411C2DB9F}" type="pres">
      <dgm:prSet presAssocID="{7898496E-2F30-4355-AAEE-E0058DBFF2EC}" presName="chevron1" presStyleLbl="alignNode1" presStyleIdx="7" presStyleCnt="21"/>
      <dgm:spPr/>
    </dgm:pt>
    <dgm:pt modelId="{E6A51117-A059-4AB8-9504-83FD7E32DD3A}" type="pres">
      <dgm:prSet presAssocID="{7898496E-2F30-4355-AAEE-E0058DBFF2EC}" presName="chevron2" presStyleLbl="alignNode1" presStyleIdx="8" presStyleCnt="21"/>
      <dgm:spPr/>
    </dgm:pt>
    <dgm:pt modelId="{7B13BE7B-1949-4FF0-BF33-0C90942BFF42}" type="pres">
      <dgm:prSet presAssocID="{7898496E-2F30-4355-AAEE-E0058DBFF2EC}" presName="chevron3" presStyleLbl="alignNode1" presStyleIdx="9" presStyleCnt="21"/>
      <dgm:spPr/>
    </dgm:pt>
    <dgm:pt modelId="{89A7D74F-91E6-4E3E-8E9C-A9AECC3D2964}" type="pres">
      <dgm:prSet presAssocID="{7898496E-2F30-4355-AAEE-E0058DBFF2EC}" presName="chevron4" presStyleLbl="alignNode1" presStyleIdx="10" presStyleCnt="21"/>
      <dgm:spPr/>
    </dgm:pt>
    <dgm:pt modelId="{FB8F0DD5-CC6A-4DA8-8B99-4D70DA651976}" type="pres">
      <dgm:prSet presAssocID="{7898496E-2F30-4355-AAEE-E0058DBFF2EC}" presName="chevron5" presStyleLbl="alignNode1" presStyleIdx="11" presStyleCnt="21"/>
      <dgm:spPr/>
    </dgm:pt>
    <dgm:pt modelId="{2BB33FDC-A7F8-47B4-B04B-B67D25B88CDD}" type="pres">
      <dgm:prSet presAssocID="{7898496E-2F30-4355-AAEE-E0058DBFF2EC}" presName="chevron6" presStyleLbl="alignNode1" presStyleIdx="12" presStyleCnt="21"/>
      <dgm:spPr/>
    </dgm:pt>
    <dgm:pt modelId="{26B6B3D2-98F8-4D80-BCC9-8A47227C8431}" type="pres">
      <dgm:prSet presAssocID="{7898496E-2F30-4355-AAEE-E0058DBFF2EC}" presName="chevron7" presStyleLbl="alignNode1" presStyleIdx="13" presStyleCnt="21"/>
      <dgm:spPr/>
    </dgm:pt>
    <dgm:pt modelId="{BA58CEE2-6256-4964-AAC6-BF6E52F3EC71}" type="pres">
      <dgm:prSet presAssocID="{7898496E-2F30-4355-AAEE-E0058DBFF2EC}" presName="childtext" presStyleLbl="solidFgAcc1" presStyleIdx="1" presStyleCnt="3">
        <dgm:presLayoutVars>
          <dgm:chMax/>
          <dgm:chPref val="0"/>
          <dgm:bulletEnabled val="1"/>
        </dgm:presLayoutVars>
      </dgm:prSet>
      <dgm:spPr/>
    </dgm:pt>
    <dgm:pt modelId="{FFAEDDE7-8D44-4D61-9434-DD8C11E55A56}" type="pres">
      <dgm:prSet presAssocID="{745FC8BB-3BA8-4364-ACED-43F8B3B6B18E}" presName="sibTrans" presStyleCnt="0"/>
      <dgm:spPr/>
    </dgm:pt>
    <dgm:pt modelId="{60C18C2B-C017-4E43-B528-82A619EC8AA0}" type="pres">
      <dgm:prSet presAssocID="{44ADF010-329B-428F-AA9E-5DA599225901}" presName="parenttextcomposite" presStyleCnt="0"/>
      <dgm:spPr/>
    </dgm:pt>
    <dgm:pt modelId="{08AF2EDB-A36F-4441-AEF2-E12B2E30F116}" type="pres">
      <dgm:prSet presAssocID="{44ADF010-329B-428F-AA9E-5DA599225901}" presName="parenttext" presStyleLbl="revTx" presStyleIdx="2" presStyleCnt="3">
        <dgm:presLayoutVars>
          <dgm:chMax/>
          <dgm:chPref val="2"/>
          <dgm:bulletEnabled val="1"/>
        </dgm:presLayoutVars>
      </dgm:prSet>
      <dgm:spPr/>
    </dgm:pt>
    <dgm:pt modelId="{A39C5D9D-F511-4834-83C0-3392B8F4A34B}" type="pres">
      <dgm:prSet presAssocID="{44ADF010-329B-428F-AA9E-5DA599225901}" presName="composite" presStyleCnt="0"/>
      <dgm:spPr/>
    </dgm:pt>
    <dgm:pt modelId="{E7472AA8-7486-4EBE-8ADA-E9D076F1B649}" type="pres">
      <dgm:prSet presAssocID="{44ADF010-329B-428F-AA9E-5DA599225901}" presName="chevron1" presStyleLbl="alignNode1" presStyleIdx="14" presStyleCnt="21"/>
      <dgm:spPr/>
    </dgm:pt>
    <dgm:pt modelId="{A34175D5-70F6-4EF1-BFAC-181BF8DCA26A}" type="pres">
      <dgm:prSet presAssocID="{44ADF010-329B-428F-AA9E-5DA599225901}" presName="chevron2" presStyleLbl="alignNode1" presStyleIdx="15" presStyleCnt="21"/>
      <dgm:spPr/>
    </dgm:pt>
    <dgm:pt modelId="{FA04838F-DA05-4B49-B2C4-243E6CF2E43D}" type="pres">
      <dgm:prSet presAssocID="{44ADF010-329B-428F-AA9E-5DA599225901}" presName="chevron3" presStyleLbl="alignNode1" presStyleIdx="16" presStyleCnt="21"/>
      <dgm:spPr/>
    </dgm:pt>
    <dgm:pt modelId="{EB885029-7DD3-4A57-B48C-F44F75ABA1F5}" type="pres">
      <dgm:prSet presAssocID="{44ADF010-329B-428F-AA9E-5DA599225901}" presName="chevron4" presStyleLbl="alignNode1" presStyleIdx="17" presStyleCnt="21"/>
      <dgm:spPr/>
    </dgm:pt>
    <dgm:pt modelId="{344E4B46-6CFD-482C-9B6A-B20EADDC1B01}" type="pres">
      <dgm:prSet presAssocID="{44ADF010-329B-428F-AA9E-5DA599225901}" presName="chevron5" presStyleLbl="alignNode1" presStyleIdx="18" presStyleCnt="21"/>
      <dgm:spPr/>
    </dgm:pt>
    <dgm:pt modelId="{F0A37219-FE4E-4783-8F84-BF1B51019A05}" type="pres">
      <dgm:prSet presAssocID="{44ADF010-329B-428F-AA9E-5DA599225901}" presName="chevron6" presStyleLbl="alignNode1" presStyleIdx="19" presStyleCnt="21"/>
      <dgm:spPr/>
    </dgm:pt>
    <dgm:pt modelId="{15C917E0-AE07-40A3-80BC-813F13E15CFF}" type="pres">
      <dgm:prSet presAssocID="{44ADF010-329B-428F-AA9E-5DA599225901}" presName="chevron7" presStyleLbl="alignNode1" presStyleIdx="20" presStyleCnt="21"/>
      <dgm:spPr/>
    </dgm:pt>
    <dgm:pt modelId="{DB323B5D-59B8-4157-81C9-9B90375F505B}" type="pres">
      <dgm:prSet presAssocID="{44ADF010-329B-428F-AA9E-5DA599225901}" presName="childtext" presStyleLbl="solidFgAcc1" presStyleIdx="2" presStyleCnt="3">
        <dgm:presLayoutVars>
          <dgm:chMax/>
          <dgm:chPref val="0"/>
          <dgm:bulletEnabled val="1"/>
        </dgm:presLayoutVars>
      </dgm:prSet>
      <dgm:spPr/>
    </dgm:pt>
  </dgm:ptLst>
  <dgm:cxnLst>
    <dgm:cxn modelId="{73214803-9F2A-40DC-B1B0-BCD953626CFD}" srcId="{F7C56CDB-321A-42A1-9105-7D0FDBF41395}" destId="{7898496E-2F30-4355-AAEE-E0058DBFF2EC}" srcOrd="1" destOrd="0" parTransId="{F1954CB1-222B-4DEE-ABA2-3E02D7BEEC7B}" sibTransId="{745FC8BB-3BA8-4364-ACED-43F8B3B6B18E}"/>
    <dgm:cxn modelId="{66A0AC05-B8CE-4C58-B7D7-B09567987153}" type="presOf" srcId="{4FD61F9A-0846-4930-B06A-AD6F8F75A15A}" destId="{2D2F0527-B695-4C35-9180-1DC4E8999308}" srcOrd="0" destOrd="0" presId="urn:microsoft.com/office/officeart/2008/layout/VerticalAccentList"/>
    <dgm:cxn modelId="{A29F6808-E991-4D8F-AB6C-3AA1CDFA157F}" type="presOf" srcId="{7898496E-2F30-4355-AAEE-E0058DBFF2EC}" destId="{369B0683-E231-458E-8711-D071E159EA6F}" srcOrd="0" destOrd="0" presId="urn:microsoft.com/office/officeart/2008/layout/VerticalAccentList"/>
    <dgm:cxn modelId="{2957EF0F-FC6C-4478-ADA2-16D9258BA148}" srcId="{F7C56CDB-321A-42A1-9105-7D0FDBF41395}" destId="{4FD61F9A-0846-4930-B06A-AD6F8F75A15A}" srcOrd="0" destOrd="0" parTransId="{5D7D813B-0DF3-4DE0-B454-D2D400A213A9}" sibTransId="{CE1E1F38-2696-4D3A-A380-533CB1DA6A51}"/>
    <dgm:cxn modelId="{35A4AF12-F14E-4BDD-9C1F-1969EDB8F910}" type="presOf" srcId="{F7C56CDB-321A-42A1-9105-7D0FDBF41395}" destId="{8895A4D1-84BE-46D6-8C4D-D3B73D95AAD0}" srcOrd="0" destOrd="0" presId="urn:microsoft.com/office/officeart/2008/layout/VerticalAccentList"/>
    <dgm:cxn modelId="{8A27B135-4432-49BF-A652-554408CC27DA}" srcId="{4FD61F9A-0846-4930-B06A-AD6F8F75A15A}" destId="{1C5BB443-895F-4270-A7E9-6CF82367B24B}" srcOrd="0" destOrd="0" parTransId="{CF1F88F0-D613-4274-93AB-0E3118060FCF}" sibTransId="{00FA9CD7-D911-40EE-B185-BB99D43DBA7B}"/>
    <dgm:cxn modelId="{48B9B05D-EC6F-4F6F-9842-81F054529CA6}" srcId="{44ADF010-329B-428F-AA9E-5DA599225901}" destId="{5ECD3495-43CA-4E26-A5A0-79C0E6B2F7CE}" srcOrd="0" destOrd="0" parTransId="{9BFE3621-A156-474B-B51E-104C57E95190}" sibTransId="{A0074173-2E4B-48FA-869C-05E388A084D7}"/>
    <dgm:cxn modelId="{9A5AC76F-8DDD-478E-B745-1F3750E0B85D}" type="presOf" srcId="{2E98D76D-2588-49F9-AEC3-0C9CA48B4878}" destId="{BA58CEE2-6256-4964-AAC6-BF6E52F3EC71}" srcOrd="0" destOrd="0" presId="urn:microsoft.com/office/officeart/2008/layout/VerticalAccentList"/>
    <dgm:cxn modelId="{615A0571-91EC-47C6-B462-58F06B7CFD79}" srcId="{F7C56CDB-321A-42A1-9105-7D0FDBF41395}" destId="{44ADF010-329B-428F-AA9E-5DA599225901}" srcOrd="2" destOrd="0" parTransId="{53B79F42-82D4-4A27-A20B-AB46E38C41E9}" sibTransId="{8DA4F454-BEC1-4924-AB93-B58F0C883A5A}"/>
    <dgm:cxn modelId="{BACAA894-6CB4-49E7-8F84-229E102987A8}" type="presOf" srcId="{44ADF010-329B-428F-AA9E-5DA599225901}" destId="{08AF2EDB-A36F-4441-AEF2-E12B2E30F116}" srcOrd="0" destOrd="0" presId="urn:microsoft.com/office/officeart/2008/layout/VerticalAccentList"/>
    <dgm:cxn modelId="{6E4CE7A5-047B-4859-A190-2BE5E5F27002}" type="presOf" srcId="{1C5BB443-895F-4270-A7E9-6CF82367B24B}" destId="{6D75A207-37CA-4A8B-8927-454D3CD7BAC1}" srcOrd="0" destOrd="0" presId="urn:microsoft.com/office/officeart/2008/layout/VerticalAccentList"/>
    <dgm:cxn modelId="{631077A8-EC7D-4925-8BCE-2214F90DE27F}" srcId="{7898496E-2F30-4355-AAEE-E0058DBFF2EC}" destId="{2E98D76D-2588-49F9-AEC3-0C9CA48B4878}" srcOrd="0" destOrd="0" parTransId="{B6423B5F-79B1-415B-8212-DBA7316A6779}" sibTransId="{09475EBB-8982-46EA-BA02-7B5A0C95DE71}"/>
    <dgm:cxn modelId="{FE45C7E0-B0B5-4DFA-B125-A78F09DE52D0}" type="presOf" srcId="{5ECD3495-43CA-4E26-A5A0-79C0E6B2F7CE}" destId="{DB323B5D-59B8-4157-81C9-9B90375F505B}" srcOrd="0" destOrd="0" presId="urn:microsoft.com/office/officeart/2008/layout/VerticalAccentList"/>
    <dgm:cxn modelId="{6988E10F-ECD7-48B9-AF00-94CB79776368}" type="presParOf" srcId="{8895A4D1-84BE-46D6-8C4D-D3B73D95AAD0}" destId="{0EBAFC72-9575-4BDA-B179-F9828A5C417F}" srcOrd="0" destOrd="0" presId="urn:microsoft.com/office/officeart/2008/layout/VerticalAccentList"/>
    <dgm:cxn modelId="{172C3DA3-3652-4A13-83A6-2F6F8BFB6587}" type="presParOf" srcId="{0EBAFC72-9575-4BDA-B179-F9828A5C417F}" destId="{2D2F0527-B695-4C35-9180-1DC4E8999308}" srcOrd="0" destOrd="0" presId="urn:microsoft.com/office/officeart/2008/layout/VerticalAccentList"/>
    <dgm:cxn modelId="{D561CEFD-26CC-45C6-92AD-3F565E177AB7}" type="presParOf" srcId="{8895A4D1-84BE-46D6-8C4D-D3B73D95AAD0}" destId="{780A8D87-ED55-49C1-9C63-22DA148182A9}" srcOrd="1" destOrd="0" presId="urn:microsoft.com/office/officeart/2008/layout/VerticalAccentList"/>
    <dgm:cxn modelId="{EC300446-1005-4B4E-8C27-7C4D77275011}" type="presParOf" srcId="{780A8D87-ED55-49C1-9C63-22DA148182A9}" destId="{14B70A8A-06CB-403E-BCCD-5AF89D15BBE6}" srcOrd="0" destOrd="0" presId="urn:microsoft.com/office/officeart/2008/layout/VerticalAccentList"/>
    <dgm:cxn modelId="{796688B8-6B51-498F-9242-CC6BBB2D602E}" type="presParOf" srcId="{780A8D87-ED55-49C1-9C63-22DA148182A9}" destId="{9F98CD1F-2627-46DA-916B-53670E8D7D59}" srcOrd="1" destOrd="0" presId="urn:microsoft.com/office/officeart/2008/layout/VerticalAccentList"/>
    <dgm:cxn modelId="{F6C01F3F-D532-430A-A109-E050C24B2F93}" type="presParOf" srcId="{780A8D87-ED55-49C1-9C63-22DA148182A9}" destId="{6CF7A5B4-B69C-4F59-810B-53988188DD7E}" srcOrd="2" destOrd="0" presId="urn:microsoft.com/office/officeart/2008/layout/VerticalAccentList"/>
    <dgm:cxn modelId="{877DA4C3-04CA-4F58-94DF-73DE35FE393A}" type="presParOf" srcId="{780A8D87-ED55-49C1-9C63-22DA148182A9}" destId="{1E2D125C-898E-4AA1-8411-6F281D75AB2A}" srcOrd="3" destOrd="0" presId="urn:microsoft.com/office/officeart/2008/layout/VerticalAccentList"/>
    <dgm:cxn modelId="{233540B3-3E3C-41FD-A765-7D4E291893AC}" type="presParOf" srcId="{780A8D87-ED55-49C1-9C63-22DA148182A9}" destId="{60F4B25C-5C34-4AB7-A4E6-5A1BE09FED91}" srcOrd="4" destOrd="0" presId="urn:microsoft.com/office/officeart/2008/layout/VerticalAccentList"/>
    <dgm:cxn modelId="{57D1A4CE-1E1B-4346-98B4-AD054737ABEC}" type="presParOf" srcId="{780A8D87-ED55-49C1-9C63-22DA148182A9}" destId="{2E69BF96-AFAF-4A10-93F6-BF8C05855C7A}" srcOrd="5" destOrd="0" presId="urn:microsoft.com/office/officeart/2008/layout/VerticalAccentList"/>
    <dgm:cxn modelId="{855E5372-8E9B-41EA-A556-4E7D4C973EF8}" type="presParOf" srcId="{780A8D87-ED55-49C1-9C63-22DA148182A9}" destId="{3A02BA67-C083-434F-A98B-7F0F78BC44B1}" srcOrd="6" destOrd="0" presId="urn:microsoft.com/office/officeart/2008/layout/VerticalAccentList"/>
    <dgm:cxn modelId="{34083299-E7FF-4FDB-81BB-1F498D625E72}" type="presParOf" srcId="{780A8D87-ED55-49C1-9C63-22DA148182A9}" destId="{6D75A207-37CA-4A8B-8927-454D3CD7BAC1}" srcOrd="7" destOrd="0" presId="urn:microsoft.com/office/officeart/2008/layout/VerticalAccentList"/>
    <dgm:cxn modelId="{E46BF1B6-3ADF-4EB4-B2F4-002F2FE69A59}" type="presParOf" srcId="{8895A4D1-84BE-46D6-8C4D-D3B73D95AAD0}" destId="{DC5CA6C5-8223-4411-B36C-787922CF2981}" srcOrd="2" destOrd="0" presId="urn:microsoft.com/office/officeart/2008/layout/VerticalAccentList"/>
    <dgm:cxn modelId="{2CB1AC80-E4F3-4148-BB3C-162828895C2F}" type="presParOf" srcId="{8895A4D1-84BE-46D6-8C4D-D3B73D95AAD0}" destId="{13A0C0FF-A443-413A-834A-9ADEC951DC8E}" srcOrd="3" destOrd="0" presId="urn:microsoft.com/office/officeart/2008/layout/VerticalAccentList"/>
    <dgm:cxn modelId="{18A110C0-335E-4C38-932B-27A6C6B6C08B}" type="presParOf" srcId="{13A0C0FF-A443-413A-834A-9ADEC951DC8E}" destId="{369B0683-E231-458E-8711-D071E159EA6F}" srcOrd="0" destOrd="0" presId="urn:microsoft.com/office/officeart/2008/layout/VerticalAccentList"/>
    <dgm:cxn modelId="{CD2CD6D6-CB68-484C-9F4A-F414782061F4}" type="presParOf" srcId="{8895A4D1-84BE-46D6-8C4D-D3B73D95AAD0}" destId="{D828C34E-7233-4862-BBC3-6EBA2645655E}" srcOrd="4" destOrd="0" presId="urn:microsoft.com/office/officeart/2008/layout/VerticalAccentList"/>
    <dgm:cxn modelId="{99B7BCB1-05C1-4714-879A-BC534CFD6617}" type="presParOf" srcId="{D828C34E-7233-4862-BBC3-6EBA2645655E}" destId="{A1E00702-C90E-4602-ADF2-B67411C2DB9F}" srcOrd="0" destOrd="0" presId="urn:microsoft.com/office/officeart/2008/layout/VerticalAccentList"/>
    <dgm:cxn modelId="{4008FF59-FB1B-496E-8B8C-0D586941587D}" type="presParOf" srcId="{D828C34E-7233-4862-BBC3-6EBA2645655E}" destId="{E6A51117-A059-4AB8-9504-83FD7E32DD3A}" srcOrd="1" destOrd="0" presId="urn:microsoft.com/office/officeart/2008/layout/VerticalAccentList"/>
    <dgm:cxn modelId="{D5985202-AD2E-4483-BA5E-BB6E2736F302}" type="presParOf" srcId="{D828C34E-7233-4862-BBC3-6EBA2645655E}" destId="{7B13BE7B-1949-4FF0-BF33-0C90942BFF42}" srcOrd="2" destOrd="0" presId="urn:microsoft.com/office/officeart/2008/layout/VerticalAccentList"/>
    <dgm:cxn modelId="{5AEC40F4-420F-4351-831E-2B8D41E3B350}" type="presParOf" srcId="{D828C34E-7233-4862-BBC3-6EBA2645655E}" destId="{89A7D74F-91E6-4E3E-8E9C-A9AECC3D2964}" srcOrd="3" destOrd="0" presId="urn:microsoft.com/office/officeart/2008/layout/VerticalAccentList"/>
    <dgm:cxn modelId="{87EFD839-2227-43D9-90B1-274D74B95898}" type="presParOf" srcId="{D828C34E-7233-4862-BBC3-6EBA2645655E}" destId="{FB8F0DD5-CC6A-4DA8-8B99-4D70DA651976}" srcOrd="4" destOrd="0" presId="urn:microsoft.com/office/officeart/2008/layout/VerticalAccentList"/>
    <dgm:cxn modelId="{87376CB5-CBBB-4AB4-912F-ACBB0B319E40}" type="presParOf" srcId="{D828C34E-7233-4862-BBC3-6EBA2645655E}" destId="{2BB33FDC-A7F8-47B4-B04B-B67D25B88CDD}" srcOrd="5" destOrd="0" presId="urn:microsoft.com/office/officeart/2008/layout/VerticalAccentList"/>
    <dgm:cxn modelId="{99FF43A0-80A6-4BB6-B2E7-74955D3E28D7}" type="presParOf" srcId="{D828C34E-7233-4862-BBC3-6EBA2645655E}" destId="{26B6B3D2-98F8-4D80-BCC9-8A47227C8431}" srcOrd="6" destOrd="0" presId="urn:microsoft.com/office/officeart/2008/layout/VerticalAccentList"/>
    <dgm:cxn modelId="{28A07940-5CF6-469A-A69D-979CD8F101DB}" type="presParOf" srcId="{D828C34E-7233-4862-BBC3-6EBA2645655E}" destId="{BA58CEE2-6256-4964-AAC6-BF6E52F3EC71}" srcOrd="7" destOrd="0" presId="urn:microsoft.com/office/officeart/2008/layout/VerticalAccentList"/>
    <dgm:cxn modelId="{769FC55F-B9C9-45E1-A53C-1C5DFFF727FC}" type="presParOf" srcId="{8895A4D1-84BE-46D6-8C4D-D3B73D95AAD0}" destId="{FFAEDDE7-8D44-4D61-9434-DD8C11E55A56}" srcOrd="5" destOrd="0" presId="urn:microsoft.com/office/officeart/2008/layout/VerticalAccentList"/>
    <dgm:cxn modelId="{B91B58EC-00DF-4351-A3CE-934E16A3D739}" type="presParOf" srcId="{8895A4D1-84BE-46D6-8C4D-D3B73D95AAD0}" destId="{60C18C2B-C017-4E43-B528-82A619EC8AA0}" srcOrd="6" destOrd="0" presId="urn:microsoft.com/office/officeart/2008/layout/VerticalAccentList"/>
    <dgm:cxn modelId="{95DEB25B-BFEB-4682-A375-C9BF1F48BECE}" type="presParOf" srcId="{60C18C2B-C017-4E43-B528-82A619EC8AA0}" destId="{08AF2EDB-A36F-4441-AEF2-E12B2E30F116}" srcOrd="0" destOrd="0" presId="urn:microsoft.com/office/officeart/2008/layout/VerticalAccentList"/>
    <dgm:cxn modelId="{755EEB52-0467-4DC3-AC1A-7E95B38A99D4}" type="presParOf" srcId="{8895A4D1-84BE-46D6-8C4D-D3B73D95AAD0}" destId="{A39C5D9D-F511-4834-83C0-3392B8F4A34B}" srcOrd="7" destOrd="0" presId="urn:microsoft.com/office/officeart/2008/layout/VerticalAccentList"/>
    <dgm:cxn modelId="{D7254143-68BD-48B6-86A4-F2ABB15EC6CA}" type="presParOf" srcId="{A39C5D9D-F511-4834-83C0-3392B8F4A34B}" destId="{E7472AA8-7486-4EBE-8ADA-E9D076F1B649}" srcOrd="0" destOrd="0" presId="urn:microsoft.com/office/officeart/2008/layout/VerticalAccentList"/>
    <dgm:cxn modelId="{F497FA66-F4B6-4128-84EC-5724DDE15172}" type="presParOf" srcId="{A39C5D9D-F511-4834-83C0-3392B8F4A34B}" destId="{A34175D5-70F6-4EF1-BFAC-181BF8DCA26A}" srcOrd="1" destOrd="0" presId="urn:microsoft.com/office/officeart/2008/layout/VerticalAccentList"/>
    <dgm:cxn modelId="{F4FBD13E-EEAA-474D-816B-2947A54D6F74}" type="presParOf" srcId="{A39C5D9D-F511-4834-83C0-3392B8F4A34B}" destId="{FA04838F-DA05-4B49-B2C4-243E6CF2E43D}" srcOrd="2" destOrd="0" presId="urn:microsoft.com/office/officeart/2008/layout/VerticalAccentList"/>
    <dgm:cxn modelId="{274C2E1A-EB7F-4365-B250-E694E07704A3}" type="presParOf" srcId="{A39C5D9D-F511-4834-83C0-3392B8F4A34B}" destId="{EB885029-7DD3-4A57-B48C-F44F75ABA1F5}" srcOrd="3" destOrd="0" presId="urn:microsoft.com/office/officeart/2008/layout/VerticalAccentList"/>
    <dgm:cxn modelId="{E759342A-A060-483B-85E4-70430DEF35D4}" type="presParOf" srcId="{A39C5D9D-F511-4834-83C0-3392B8F4A34B}" destId="{344E4B46-6CFD-482C-9B6A-B20EADDC1B01}" srcOrd="4" destOrd="0" presId="urn:microsoft.com/office/officeart/2008/layout/VerticalAccentList"/>
    <dgm:cxn modelId="{BC2191EC-B043-45F0-AB95-B035C9AD7E4C}" type="presParOf" srcId="{A39C5D9D-F511-4834-83C0-3392B8F4A34B}" destId="{F0A37219-FE4E-4783-8F84-BF1B51019A05}" srcOrd="5" destOrd="0" presId="urn:microsoft.com/office/officeart/2008/layout/VerticalAccentList"/>
    <dgm:cxn modelId="{8F5D3C08-F8F3-4C32-8DEB-9CA0CC68F438}" type="presParOf" srcId="{A39C5D9D-F511-4834-83C0-3392B8F4A34B}" destId="{15C917E0-AE07-40A3-80BC-813F13E15CFF}" srcOrd="6" destOrd="0" presId="urn:microsoft.com/office/officeart/2008/layout/VerticalAccentList"/>
    <dgm:cxn modelId="{C1506718-25DB-4F49-AA23-8AB4B771D479}" type="presParOf" srcId="{A39C5D9D-F511-4834-83C0-3392B8F4A34B}" destId="{DB323B5D-59B8-4157-81C9-9B90375F505B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7C56CDB-321A-42A1-9105-7D0FDBF41395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C5BB443-895F-4270-A7E9-6CF82367B24B}">
      <dgm:prSet phldrT="[Text]"/>
      <dgm:spPr/>
      <dgm:t>
        <a:bodyPr/>
        <a:lstStyle/>
        <a:p>
          <a:r>
            <a:rPr lang="en-US" dirty="0"/>
            <a:t>4. Each chart is explained in depth by the voice-over in the preferred language to give complete insight into the data. </a:t>
          </a:r>
        </a:p>
      </dgm:t>
    </dgm:pt>
    <dgm:pt modelId="{CF1F88F0-D613-4274-93AB-0E3118060FCF}" type="parTrans" cxnId="{8A27B135-4432-49BF-A652-554408CC27DA}">
      <dgm:prSet/>
      <dgm:spPr/>
      <dgm:t>
        <a:bodyPr/>
        <a:lstStyle/>
        <a:p>
          <a:endParaRPr lang="en-US"/>
        </a:p>
      </dgm:t>
    </dgm:pt>
    <dgm:pt modelId="{00FA9CD7-D911-40EE-B185-BB99D43DBA7B}" type="sibTrans" cxnId="{8A27B135-4432-49BF-A652-554408CC27DA}">
      <dgm:prSet/>
      <dgm:spPr/>
      <dgm:t>
        <a:bodyPr/>
        <a:lstStyle/>
        <a:p>
          <a:endParaRPr lang="en-US"/>
        </a:p>
      </dgm:t>
    </dgm:pt>
    <dgm:pt modelId="{7898496E-2F30-4355-AAEE-E0058DBFF2EC}">
      <dgm:prSet phldrT="[Text]" phldr="1"/>
      <dgm:spPr/>
      <dgm:t>
        <a:bodyPr/>
        <a:lstStyle/>
        <a:p>
          <a:endParaRPr lang="en-US"/>
        </a:p>
      </dgm:t>
    </dgm:pt>
    <dgm:pt modelId="{F1954CB1-222B-4DEE-ABA2-3E02D7BEEC7B}" type="parTrans" cxnId="{73214803-9F2A-40DC-B1B0-BCD953626CFD}">
      <dgm:prSet/>
      <dgm:spPr/>
      <dgm:t>
        <a:bodyPr/>
        <a:lstStyle/>
        <a:p>
          <a:endParaRPr lang="en-US"/>
        </a:p>
      </dgm:t>
    </dgm:pt>
    <dgm:pt modelId="{745FC8BB-3BA8-4364-ACED-43F8B3B6B18E}" type="sibTrans" cxnId="{73214803-9F2A-40DC-B1B0-BCD953626CFD}">
      <dgm:prSet/>
      <dgm:spPr/>
      <dgm:t>
        <a:bodyPr/>
        <a:lstStyle/>
        <a:p>
          <a:endParaRPr lang="en-US"/>
        </a:p>
      </dgm:t>
    </dgm:pt>
    <dgm:pt modelId="{2E98D76D-2588-49F9-AEC3-0C9CA48B4878}">
      <dgm:prSet phldrT="[Text]"/>
      <dgm:spPr/>
      <dgm:t>
        <a:bodyPr/>
        <a:lstStyle/>
        <a:p>
          <a:r>
            <a:rPr lang="en-US" dirty="0"/>
            <a:t>5. The dashboard provides the user ease of use and choose the categories as per their convenience.</a:t>
          </a:r>
        </a:p>
      </dgm:t>
    </dgm:pt>
    <dgm:pt modelId="{B6423B5F-79B1-415B-8212-DBA7316A6779}" type="parTrans" cxnId="{631077A8-EC7D-4925-8BCE-2214F90DE27F}">
      <dgm:prSet/>
      <dgm:spPr/>
      <dgm:t>
        <a:bodyPr/>
        <a:lstStyle/>
        <a:p>
          <a:endParaRPr lang="en-US"/>
        </a:p>
      </dgm:t>
    </dgm:pt>
    <dgm:pt modelId="{09475EBB-8982-46EA-BA02-7B5A0C95DE71}" type="sibTrans" cxnId="{631077A8-EC7D-4925-8BCE-2214F90DE27F}">
      <dgm:prSet/>
      <dgm:spPr/>
      <dgm:t>
        <a:bodyPr/>
        <a:lstStyle/>
        <a:p>
          <a:endParaRPr lang="en-US"/>
        </a:p>
      </dgm:t>
    </dgm:pt>
    <dgm:pt modelId="{4FD61F9A-0846-4930-B06A-AD6F8F75A15A}">
      <dgm:prSet phldrT="[Text]" phldr="1"/>
      <dgm:spPr/>
      <dgm:t>
        <a:bodyPr/>
        <a:lstStyle/>
        <a:p>
          <a:endParaRPr lang="en-US" dirty="0"/>
        </a:p>
      </dgm:t>
    </dgm:pt>
    <dgm:pt modelId="{CE1E1F38-2696-4D3A-A380-533CB1DA6A51}" type="sibTrans" cxnId="{2957EF0F-FC6C-4478-ADA2-16D9258BA148}">
      <dgm:prSet/>
      <dgm:spPr/>
      <dgm:t>
        <a:bodyPr/>
        <a:lstStyle/>
        <a:p>
          <a:endParaRPr lang="en-US"/>
        </a:p>
      </dgm:t>
    </dgm:pt>
    <dgm:pt modelId="{5D7D813B-0DF3-4DE0-B454-D2D400A213A9}" type="parTrans" cxnId="{2957EF0F-FC6C-4478-ADA2-16D9258BA148}">
      <dgm:prSet/>
      <dgm:spPr/>
      <dgm:t>
        <a:bodyPr/>
        <a:lstStyle/>
        <a:p>
          <a:endParaRPr lang="en-US"/>
        </a:p>
      </dgm:t>
    </dgm:pt>
    <dgm:pt modelId="{8895A4D1-84BE-46D6-8C4D-D3B73D95AAD0}" type="pres">
      <dgm:prSet presAssocID="{F7C56CDB-321A-42A1-9105-7D0FDBF41395}" presName="Name0" presStyleCnt="0">
        <dgm:presLayoutVars>
          <dgm:chMax/>
          <dgm:chPref/>
          <dgm:dir/>
        </dgm:presLayoutVars>
      </dgm:prSet>
      <dgm:spPr/>
    </dgm:pt>
    <dgm:pt modelId="{0EBAFC72-9575-4BDA-B179-F9828A5C417F}" type="pres">
      <dgm:prSet presAssocID="{4FD61F9A-0846-4930-B06A-AD6F8F75A15A}" presName="parenttextcomposite" presStyleCnt="0"/>
      <dgm:spPr/>
    </dgm:pt>
    <dgm:pt modelId="{2D2F0527-B695-4C35-9180-1DC4E8999308}" type="pres">
      <dgm:prSet presAssocID="{4FD61F9A-0846-4930-B06A-AD6F8F75A15A}" presName="parenttext" presStyleLbl="revTx" presStyleIdx="0" presStyleCnt="2">
        <dgm:presLayoutVars>
          <dgm:chMax/>
          <dgm:chPref val="2"/>
          <dgm:bulletEnabled val="1"/>
        </dgm:presLayoutVars>
      </dgm:prSet>
      <dgm:spPr/>
    </dgm:pt>
    <dgm:pt modelId="{780A8D87-ED55-49C1-9C63-22DA148182A9}" type="pres">
      <dgm:prSet presAssocID="{4FD61F9A-0846-4930-B06A-AD6F8F75A15A}" presName="composite" presStyleCnt="0"/>
      <dgm:spPr/>
    </dgm:pt>
    <dgm:pt modelId="{14B70A8A-06CB-403E-BCCD-5AF89D15BBE6}" type="pres">
      <dgm:prSet presAssocID="{4FD61F9A-0846-4930-B06A-AD6F8F75A15A}" presName="chevron1" presStyleLbl="alignNode1" presStyleIdx="0" presStyleCnt="14"/>
      <dgm:spPr/>
    </dgm:pt>
    <dgm:pt modelId="{9F98CD1F-2627-46DA-916B-53670E8D7D59}" type="pres">
      <dgm:prSet presAssocID="{4FD61F9A-0846-4930-B06A-AD6F8F75A15A}" presName="chevron2" presStyleLbl="alignNode1" presStyleIdx="1" presStyleCnt="14"/>
      <dgm:spPr/>
    </dgm:pt>
    <dgm:pt modelId="{6CF7A5B4-B69C-4F59-810B-53988188DD7E}" type="pres">
      <dgm:prSet presAssocID="{4FD61F9A-0846-4930-B06A-AD6F8F75A15A}" presName="chevron3" presStyleLbl="alignNode1" presStyleIdx="2" presStyleCnt="14"/>
      <dgm:spPr/>
    </dgm:pt>
    <dgm:pt modelId="{1E2D125C-898E-4AA1-8411-6F281D75AB2A}" type="pres">
      <dgm:prSet presAssocID="{4FD61F9A-0846-4930-B06A-AD6F8F75A15A}" presName="chevron4" presStyleLbl="alignNode1" presStyleIdx="3" presStyleCnt="14"/>
      <dgm:spPr/>
    </dgm:pt>
    <dgm:pt modelId="{60F4B25C-5C34-4AB7-A4E6-5A1BE09FED91}" type="pres">
      <dgm:prSet presAssocID="{4FD61F9A-0846-4930-B06A-AD6F8F75A15A}" presName="chevron5" presStyleLbl="alignNode1" presStyleIdx="4" presStyleCnt="14"/>
      <dgm:spPr/>
    </dgm:pt>
    <dgm:pt modelId="{2E69BF96-AFAF-4A10-93F6-BF8C05855C7A}" type="pres">
      <dgm:prSet presAssocID="{4FD61F9A-0846-4930-B06A-AD6F8F75A15A}" presName="chevron6" presStyleLbl="alignNode1" presStyleIdx="5" presStyleCnt="14"/>
      <dgm:spPr/>
    </dgm:pt>
    <dgm:pt modelId="{3A02BA67-C083-434F-A98B-7F0F78BC44B1}" type="pres">
      <dgm:prSet presAssocID="{4FD61F9A-0846-4930-B06A-AD6F8F75A15A}" presName="chevron7" presStyleLbl="alignNode1" presStyleIdx="6" presStyleCnt="14"/>
      <dgm:spPr/>
    </dgm:pt>
    <dgm:pt modelId="{6D75A207-37CA-4A8B-8927-454D3CD7BAC1}" type="pres">
      <dgm:prSet presAssocID="{4FD61F9A-0846-4930-B06A-AD6F8F75A15A}" presName="childtext" presStyleLbl="solidFgAcc1" presStyleIdx="0" presStyleCnt="2">
        <dgm:presLayoutVars>
          <dgm:chMax/>
          <dgm:chPref val="0"/>
          <dgm:bulletEnabled val="1"/>
        </dgm:presLayoutVars>
      </dgm:prSet>
      <dgm:spPr/>
    </dgm:pt>
    <dgm:pt modelId="{DC5CA6C5-8223-4411-B36C-787922CF2981}" type="pres">
      <dgm:prSet presAssocID="{CE1E1F38-2696-4D3A-A380-533CB1DA6A51}" presName="sibTrans" presStyleCnt="0"/>
      <dgm:spPr/>
    </dgm:pt>
    <dgm:pt modelId="{13A0C0FF-A443-413A-834A-9ADEC951DC8E}" type="pres">
      <dgm:prSet presAssocID="{7898496E-2F30-4355-AAEE-E0058DBFF2EC}" presName="parenttextcomposite" presStyleCnt="0"/>
      <dgm:spPr/>
    </dgm:pt>
    <dgm:pt modelId="{369B0683-E231-458E-8711-D071E159EA6F}" type="pres">
      <dgm:prSet presAssocID="{7898496E-2F30-4355-AAEE-E0058DBFF2EC}" presName="parenttext" presStyleLbl="revTx" presStyleIdx="1" presStyleCnt="2">
        <dgm:presLayoutVars>
          <dgm:chMax/>
          <dgm:chPref val="2"/>
          <dgm:bulletEnabled val="1"/>
        </dgm:presLayoutVars>
      </dgm:prSet>
      <dgm:spPr/>
    </dgm:pt>
    <dgm:pt modelId="{D828C34E-7233-4862-BBC3-6EBA2645655E}" type="pres">
      <dgm:prSet presAssocID="{7898496E-2F30-4355-AAEE-E0058DBFF2EC}" presName="composite" presStyleCnt="0"/>
      <dgm:spPr/>
    </dgm:pt>
    <dgm:pt modelId="{A1E00702-C90E-4602-ADF2-B67411C2DB9F}" type="pres">
      <dgm:prSet presAssocID="{7898496E-2F30-4355-AAEE-E0058DBFF2EC}" presName="chevron1" presStyleLbl="alignNode1" presStyleIdx="7" presStyleCnt="14"/>
      <dgm:spPr/>
    </dgm:pt>
    <dgm:pt modelId="{E6A51117-A059-4AB8-9504-83FD7E32DD3A}" type="pres">
      <dgm:prSet presAssocID="{7898496E-2F30-4355-AAEE-E0058DBFF2EC}" presName="chevron2" presStyleLbl="alignNode1" presStyleIdx="8" presStyleCnt="14"/>
      <dgm:spPr/>
    </dgm:pt>
    <dgm:pt modelId="{7B13BE7B-1949-4FF0-BF33-0C90942BFF42}" type="pres">
      <dgm:prSet presAssocID="{7898496E-2F30-4355-AAEE-E0058DBFF2EC}" presName="chevron3" presStyleLbl="alignNode1" presStyleIdx="9" presStyleCnt="14"/>
      <dgm:spPr/>
    </dgm:pt>
    <dgm:pt modelId="{89A7D74F-91E6-4E3E-8E9C-A9AECC3D2964}" type="pres">
      <dgm:prSet presAssocID="{7898496E-2F30-4355-AAEE-E0058DBFF2EC}" presName="chevron4" presStyleLbl="alignNode1" presStyleIdx="10" presStyleCnt="14"/>
      <dgm:spPr/>
    </dgm:pt>
    <dgm:pt modelId="{FB8F0DD5-CC6A-4DA8-8B99-4D70DA651976}" type="pres">
      <dgm:prSet presAssocID="{7898496E-2F30-4355-AAEE-E0058DBFF2EC}" presName="chevron5" presStyleLbl="alignNode1" presStyleIdx="11" presStyleCnt="14"/>
      <dgm:spPr/>
    </dgm:pt>
    <dgm:pt modelId="{2BB33FDC-A7F8-47B4-B04B-B67D25B88CDD}" type="pres">
      <dgm:prSet presAssocID="{7898496E-2F30-4355-AAEE-E0058DBFF2EC}" presName="chevron6" presStyleLbl="alignNode1" presStyleIdx="12" presStyleCnt="14"/>
      <dgm:spPr/>
    </dgm:pt>
    <dgm:pt modelId="{26B6B3D2-98F8-4D80-BCC9-8A47227C8431}" type="pres">
      <dgm:prSet presAssocID="{7898496E-2F30-4355-AAEE-E0058DBFF2EC}" presName="chevron7" presStyleLbl="alignNode1" presStyleIdx="13" presStyleCnt="14"/>
      <dgm:spPr/>
    </dgm:pt>
    <dgm:pt modelId="{BA58CEE2-6256-4964-AAC6-BF6E52F3EC71}" type="pres">
      <dgm:prSet presAssocID="{7898496E-2F30-4355-AAEE-E0058DBFF2EC}" presName="childtext" presStyleLbl="solidFgAcc1" presStyleIdx="1" presStyleCnt="2">
        <dgm:presLayoutVars>
          <dgm:chMax/>
          <dgm:chPref val="0"/>
          <dgm:bulletEnabled val="1"/>
        </dgm:presLayoutVars>
      </dgm:prSet>
      <dgm:spPr/>
    </dgm:pt>
  </dgm:ptLst>
  <dgm:cxnLst>
    <dgm:cxn modelId="{73214803-9F2A-40DC-B1B0-BCD953626CFD}" srcId="{F7C56CDB-321A-42A1-9105-7D0FDBF41395}" destId="{7898496E-2F30-4355-AAEE-E0058DBFF2EC}" srcOrd="1" destOrd="0" parTransId="{F1954CB1-222B-4DEE-ABA2-3E02D7BEEC7B}" sibTransId="{745FC8BB-3BA8-4364-ACED-43F8B3B6B18E}"/>
    <dgm:cxn modelId="{66A0AC05-B8CE-4C58-B7D7-B09567987153}" type="presOf" srcId="{4FD61F9A-0846-4930-B06A-AD6F8F75A15A}" destId="{2D2F0527-B695-4C35-9180-1DC4E8999308}" srcOrd="0" destOrd="0" presId="urn:microsoft.com/office/officeart/2008/layout/VerticalAccentList"/>
    <dgm:cxn modelId="{A29F6808-E991-4D8F-AB6C-3AA1CDFA157F}" type="presOf" srcId="{7898496E-2F30-4355-AAEE-E0058DBFF2EC}" destId="{369B0683-E231-458E-8711-D071E159EA6F}" srcOrd="0" destOrd="0" presId="urn:microsoft.com/office/officeart/2008/layout/VerticalAccentList"/>
    <dgm:cxn modelId="{2957EF0F-FC6C-4478-ADA2-16D9258BA148}" srcId="{F7C56CDB-321A-42A1-9105-7D0FDBF41395}" destId="{4FD61F9A-0846-4930-B06A-AD6F8F75A15A}" srcOrd="0" destOrd="0" parTransId="{5D7D813B-0DF3-4DE0-B454-D2D400A213A9}" sibTransId="{CE1E1F38-2696-4D3A-A380-533CB1DA6A51}"/>
    <dgm:cxn modelId="{35A4AF12-F14E-4BDD-9C1F-1969EDB8F910}" type="presOf" srcId="{F7C56CDB-321A-42A1-9105-7D0FDBF41395}" destId="{8895A4D1-84BE-46D6-8C4D-D3B73D95AAD0}" srcOrd="0" destOrd="0" presId="urn:microsoft.com/office/officeart/2008/layout/VerticalAccentList"/>
    <dgm:cxn modelId="{8A27B135-4432-49BF-A652-554408CC27DA}" srcId="{4FD61F9A-0846-4930-B06A-AD6F8F75A15A}" destId="{1C5BB443-895F-4270-A7E9-6CF82367B24B}" srcOrd="0" destOrd="0" parTransId="{CF1F88F0-D613-4274-93AB-0E3118060FCF}" sibTransId="{00FA9CD7-D911-40EE-B185-BB99D43DBA7B}"/>
    <dgm:cxn modelId="{9A5AC76F-8DDD-478E-B745-1F3750E0B85D}" type="presOf" srcId="{2E98D76D-2588-49F9-AEC3-0C9CA48B4878}" destId="{BA58CEE2-6256-4964-AAC6-BF6E52F3EC71}" srcOrd="0" destOrd="0" presId="urn:microsoft.com/office/officeart/2008/layout/VerticalAccentList"/>
    <dgm:cxn modelId="{6E4CE7A5-047B-4859-A190-2BE5E5F27002}" type="presOf" srcId="{1C5BB443-895F-4270-A7E9-6CF82367B24B}" destId="{6D75A207-37CA-4A8B-8927-454D3CD7BAC1}" srcOrd="0" destOrd="0" presId="urn:microsoft.com/office/officeart/2008/layout/VerticalAccentList"/>
    <dgm:cxn modelId="{631077A8-EC7D-4925-8BCE-2214F90DE27F}" srcId="{7898496E-2F30-4355-AAEE-E0058DBFF2EC}" destId="{2E98D76D-2588-49F9-AEC3-0C9CA48B4878}" srcOrd="0" destOrd="0" parTransId="{B6423B5F-79B1-415B-8212-DBA7316A6779}" sibTransId="{09475EBB-8982-46EA-BA02-7B5A0C95DE71}"/>
    <dgm:cxn modelId="{6988E10F-ECD7-48B9-AF00-94CB79776368}" type="presParOf" srcId="{8895A4D1-84BE-46D6-8C4D-D3B73D95AAD0}" destId="{0EBAFC72-9575-4BDA-B179-F9828A5C417F}" srcOrd="0" destOrd="0" presId="urn:microsoft.com/office/officeart/2008/layout/VerticalAccentList"/>
    <dgm:cxn modelId="{172C3DA3-3652-4A13-83A6-2F6F8BFB6587}" type="presParOf" srcId="{0EBAFC72-9575-4BDA-B179-F9828A5C417F}" destId="{2D2F0527-B695-4C35-9180-1DC4E8999308}" srcOrd="0" destOrd="0" presId="urn:microsoft.com/office/officeart/2008/layout/VerticalAccentList"/>
    <dgm:cxn modelId="{D561CEFD-26CC-45C6-92AD-3F565E177AB7}" type="presParOf" srcId="{8895A4D1-84BE-46D6-8C4D-D3B73D95AAD0}" destId="{780A8D87-ED55-49C1-9C63-22DA148182A9}" srcOrd="1" destOrd="0" presId="urn:microsoft.com/office/officeart/2008/layout/VerticalAccentList"/>
    <dgm:cxn modelId="{EC300446-1005-4B4E-8C27-7C4D77275011}" type="presParOf" srcId="{780A8D87-ED55-49C1-9C63-22DA148182A9}" destId="{14B70A8A-06CB-403E-BCCD-5AF89D15BBE6}" srcOrd="0" destOrd="0" presId="urn:microsoft.com/office/officeart/2008/layout/VerticalAccentList"/>
    <dgm:cxn modelId="{796688B8-6B51-498F-9242-CC6BBB2D602E}" type="presParOf" srcId="{780A8D87-ED55-49C1-9C63-22DA148182A9}" destId="{9F98CD1F-2627-46DA-916B-53670E8D7D59}" srcOrd="1" destOrd="0" presId="urn:microsoft.com/office/officeart/2008/layout/VerticalAccentList"/>
    <dgm:cxn modelId="{F6C01F3F-D532-430A-A109-E050C24B2F93}" type="presParOf" srcId="{780A8D87-ED55-49C1-9C63-22DA148182A9}" destId="{6CF7A5B4-B69C-4F59-810B-53988188DD7E}" srcOrd="2" destOrd="0" presId="urn:microsoft.com/office/officeart/2008/layout/VerticalAccentList"/>
    <dgm:cxn modelId="{877DA4C3-04CA-4F58-94DF-73DE35FE393A}" type="presParOf" srcId="{780A8D87-ED55-49C1-9C63-22DA148182A9}" destId="{1E2D125C-898E-4AA1-8411-6F281D75AB2A}" srcOrd="3" destOrd="0" presId="urn:microsoft.com/office/officeart/2008/layout/VerticalAccentList"/>
    <dgm:cxn modelId="{233540B3-3E3C-41FD-A765-7D4E291893AC}" type="presParOf" srcId="{780A8D87-ED55-49C1-9C63-22DA148182A9}" destId="{60F4B25C-5C34-4AB7-A4E6-5A1BE09FED91}" srcOrd="4" destOrd="0" presId="urn:microsoft.com/office/officeart/2008/layout/VerticalAccentList"/>
    <dgm:cxn modelId="{57D1A4CE-1E1B-4346-98B4-AD054737ABEC}" type="presParOf" srcId="{780A8D87-ED55-49C1-9C63-22DA148182A9}" destId="{2E69BF96-AFAF-4A10-93F6-BF8C05855C7A}" srcOrd="5" destOrd="0" presId="urn:microsoft.com/office/officeart/2008/layout/VerticalAccentList"/>
    <dgm:cxn modelId="{855E5372-8E9B-41EA-A556-4E7D4C973EF8}" type="presParOf" srcId="{780A8D87-ED55-49C1-9C63-22DA148182A9}" destId="{3A02BA67-C083-434F-A98B-7F0F78BC44B1}" srcOrd="6" destOrd="0" presId="urn:microsoft.com/office/officeart/2008/layout/VerticalAccentList"/>
    <dgm:cxn modelId="{34083299-E7FF-4FDB-81BB-1F498D625E72}" type="presParOf" srcId="{780A8D87-ED55-49C1-9C63-22DA148182A9}" destId="{6D75A207-37CA-4A8B-8927-454D3CD7BAC1}" srcOrd="7" destOrd="0" presId="urn:microsoft.com/office/officeart/2008/layout/VerticalAccentList"/>
    <dgm:cxn modelId="{E46BF1B6-3ADF-4EB4-B2F4-002F2FE69A59}" type="presParOf" srcId="{8895A4D1-84BE-46D6-8C4D-D3B73D95AAD0}" destId="{DC5CA6C5-8223-4411-B36C-787922CF2981}" srcOrd="2" destOrd="0" presId="urn:microsoft.com/office/officeart/2008/layout/VerticalAccentList"/>
    <dgm:cxn modelId="{2CB1AC80-E4F3-4148-BB3C-162828895C2F}" type="presParOf" srcId="{8895A4D1-84BE-46D6-8C4D-D3B73D95AAD0}" destId="{13A0C0FF-A443-413A-834A-9ADEC951DC8E}" srcOrd="3" destOrd="0" presId="urn:microsoft.com/office/officeart/2008/layout/VerticalAccentList"/>
    <dgm:cxn modelId="{18A110C0-335E-4C38-932B-27A6C6B6C08B}" type="presParOf" srcId="{13A0C0FF-A443-413A-834A-9ADEC951DC8E}" destId="{369B0683-E231-458E-8711-D071E159EA6F}" srcOrd="0" destOrd="0" presId="urn:microsoft.com/office/officeart/2008/layout/VerticalAccentList"/>
    <dgm:cxn modelId="{CD2CD6D6-CB68-484C-9F4A-F414782061F4}" type="presParOf" srcId="{8895A4D1-84BE-46D6-8C4D-D3B73D95AAD0}" destId="{D828C34E-7233-4862-BBC3-6EBA2645655E}" srcOrd="4" destOrd="0" presId="urn:microsoft.com/office/officeart/2008/layout/VerticalAccentList"/>
    <dgm:cxn modelId="{99B7BCB1-05C1-4714-879A-BC534CFD6617}" type="presParOf" srcId="{D828C34E-7233-4862-BBC3-6EBA2645655E}" destId="{A1E00702-C90E-4602-ADF2-B67411C2DB9F}" srcOrd="0" destOrd="0" presId="urn:microsoft.com/office/officeart/2008/layout/VerticalAccentList"/>
    <dgm:cxn modelId="{4008FF59-FB1B-496E-8B8C-0D586941587D}" type="presParOf" srcId="{D828C34E-7233-4862-BBC3-6EBA2645655E}" destId="{E6A51117-A059-4AB8-9504-83FD7E32DD3A}" srcOrd="1" destOrd="0" presId="urn:microsoft.com/office/officeart/2008/layout/VerticalAccentList"/>
    <dgm:cxn modelId="{D5985202-AD2E-4483-BA5E-BB6E2736F302}" type="presParOf" srcId="{D828C34E-7233-4862-BBC3-6EBA2645655E}" destId="{7B13BE7B-1949-4FF0-BF33-0C90942BFF42}" srcOrd="2" destOrd="0" presId="urn:microsoft.com/office/officeart/2008/layout/VerticalAccentList"/>
    <dgm:cxn modelId="{5AEC40F4-420F-4351-831E-2B8D41E3B350}" type="presParOf" srcId="{D828C34E-7233-4862-BBC3-6EBA2645655E}" destId="{89A7D74F-91E6-4E3E-8E9C-A9AECC3D2964}" srcOrd="3" destOrd="0" presId="urn:microsoft.com/office/officeart/2008/layout/VerticalAccentList"/>
    <dgm:cxn modelId="{87EFD839-2227-43D9-90B1-274D74B95898}" type="presParOf" srcId="{D828C34E-7233-4862-BBC3-6EBA2645655E}" destId="{FB8F0DD5-CC6A-4DA8-8B99-4D70DA651976}" srcOrd="4" destOrd="0" presId="urn:microsoft.com/office/officeart/2008/layout/VerticalAccentList"/>
    <dgm:cxn modelId="{87376CB5-CBBB-4AB4-912F-ACBB0B319E40}" type="presParOf" srcId="{D828C34E-7233-4862-BBC3-6EBA2645655E}" destId="{2BB33FDC-A7F8-47B4-B04B-B67D25B88CDD}" srcOrd="5" destOrd="0" presId="urn:microsoft.com/office/officeart/2008/layout/VerticalAccentList"/>
    <dgm:cxn modelId="{99FF43A0-80A6-4BB6-B2E7-74955D3E28D7}" type="presParOf" srcId="{D828C34E-7233-4862-BBC3-6EBA2645655E}" destId="{26B6B3D2-98F8-4D80-BCC9-8A47227C8431}" srcOrd="6" destOrd="0" presId="urn:microsoft.com/office/officeart/2008/layout/VerticalAccentList"/>
    <dgm:cxn modelId="{28A07940-5CF6-469A-A69D-979CD8F101DB}" type="presParOf" srcId="{D828C34E-7233-4862-BBC3-6EBA2645655E}" destId="{BA58CEE2-6256-4964-AAC6-BF6E52F3EC71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44994E6-1DC1-4858-8F79-6FD3C0CB7D60}" type="doc">
      <dgm:prSet loTypeId="urn:microsoft.com/office/officeart/2008/layout/PictureStrips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BBE8E05-5BE0-40AC-A761-76F9EA5262CA}">
      <dgm:prSet phldrT="[Text]"/>
      <dgm:spPr/>
      <dgm:t>
        <a:bodyPr/>
        <a:lstStyle/>
        <a:p>
          <a:r>
            <a:rPr lang="en-US" dirty="0"/>
            <a:t>The project can be upgraded to accept custom inputs.</a:t>
          </a:r>
        </a:p>
      </dgm:t>
    </dgm:pt>
    <dgm:pt modelId="{A171CD20-10B7-4F44-9FD3-4CE372C59E55}" type="parTrans" cxnId="{BC50B4B5-4FAF-4659-9DDD-8037FB4641BF}">
      <dgm:prSet/>
      <dgm:spPr/>
      <dgm:t>
        <a:bodyPr/>
        <a:lstStyle/>
        <a:p>
          <a:endParaRPr lang="en-US"/>
        </a:p>
      </dgm:t>
    </dgm:pt>
    <dgm:pt modelId="{6B08D074-80A9-4FC3-B2D4-3EB466623CC7}" type="sibTrans" cxnId="{BC50B4B5-4FAF-4659-9DDD-8037FB4641BF}">
      <dgm:prSet/>
      <dgm:spPr/>
      <dgm:t>
        <a:bodyPr/>
        <a:lstStyle/>
        <a:p>
          <a:endParaRPr lang="en-US"/>
        </a:p>
      </dgm:t>
    </dgm:pt>
    <dgm:pt modelId="{89CDCA28-C933-4AC3-9A8F-89CB64F4B174}">
      <dgm:prSet phldrT="[Text]"/>
      <dgm:spPr/>
      <dgm:t>
        <a:bodyPr/>
        <a:lstStyle/>
        <a:p>
          <a:r>
            <a:rPr lang="en-US" dirty="0"/>
            <a:t>Addition of animation to graphs.</a:t>
          </a:r>
        </a:p>
      </dgm:t>
    </dgm:pt>
    <dgm:pt modelId="{297919B3-06BD-484E-9C77-1D3AB7D5889E}" type="parTrans" cxnId="{3C258AB0-D104-40E9-A7D1-605A01A445BA}">
      <dgm:prSet/>
      <dgm:spPr/>
      <dgm:t>
        <a:bodyPr/>
        <a:lstStyle/>
        <a:p>
          <a:endParaRPr lang="en-US"/>
        </a:p>
      </dgm:t>
    </dgm:pt>
    <dgm:pt modelId="{2F30AA56-4116-4DB9-B997-12F9AD493649}" type="sibTrans" cxnId="{3C258AB0-D104-40E9-A7D1-605A01A445BA}">
      <dgm:prSet/>
      <dgm:spPr/>
      <dgm:t>
        <a:bodyPr/>
        <a:lstStyle/>
        <a:p>
          <a:endParaRPr lang="en-US"/>
        </a:p>
      </dgm:t>
    </dgm:pt>
    <dgm:pt modelId="{2E1E3BFF-0A4C-438D-8873-2B76A8F469C4}">
      <dgm:prSet phldrT="[Text]"/>
      <dgm:spPr/>
      <dgm:t>
        <a:bodyPr/>
        <a:lstStyle/>
        <a:p>
          <a:r>
            <a:rPr lang="en-US" dirty="0"/>
            <a:t>Creation of a website will collections of predefined data visualizations for multiple datasets.</a:t>
          </a:r>
        </a:p>
      </dgm:t>
    </dgm:pt>
    <dgm:pt modelId="{55D250F7-557C-4080-83F9-272F3ADDF76A}" type="parTrans" cxnId="{FBABCD2B-AB1D-45D8-ADF4-0FAFED3B826F}">
      <dgm:prSet/>
      <dgm:spPr/>
      <dgm:t>
        <a:bodyPr/>
        <a:lstStyle/>
        <a:p>
          <a:endParaRPr lang="en-US"/>
        </a:p>
      </dgm:t>
    </dgm:pt>
    <dgm:pt modelId="{04E64387-BEEA-45D5-AF91-B0EFD7F9A3CA}" type="sibTrans" cxnId="{FBABCD2B-AB1D-45D8-ADF4-0FAFED3B826F}">
      <dgm:prSet/>
      <dgm:spPr/>
      <dgm:t>
        <a:bodyPr/>
        <a:lstStyle/>
        <a:p>
          <a:endParaRPr lang="en-US"/>
        </a:p>
      </dgm:t>
    </dgm:pt>
    <dgm:pt modelId="{BA3003B7-2862-4631-9904-CC62CF1E5C22}" type="pres">
      <dgm:prSet presAssocID="{D44994E6-1DC1-4858-8F79-6FD3C0CB7D60}" presName="Name0" presStyleCnt="0">
        <dgm:presLayoutVars>
          <dgm:dir/>
          <dgm:resizeHandles val="exact"/>
        </dgm:presLayoutVars>
      </dgm:prSet>
      <dgm:spPr/>
    </dgm:pt>
    <dgm:pt modelId="{4EE1D467-FEE7-4766-84C4-5DBC12195A5D}" type="pres">
      <dgm:prSet presAssocID="{FBBE8E05-5BE0-40AC-A761-76F9EA5262CA}" presName="composite" presStyleCnt="0"/>
      <dgm:spPr/>
    </dgm:pt>
    <dgm:pt modelId="{995766B8-950D-4F14-8BD2-56349E6BF4F7}" type="pres">
      <dgm:prSet presAssocID="{FBBE8E05-5BE0-40AC-A761-76F9EA5262CA}" presName="rect1" presStyleLbl="trAlignAcc1" presStyleIdx="0" presStyleCnt="3">
        <dgm:presLayoutVars>
          <dgm:bulletEnabled val="1"/>
        </dgm:presLayoutVars>
      </dgm:prSet>
      <dgm:spPr/>
    </dgm:pt>
    <dgm:pt modelId="{7F4E0A0C-EAF0-48C8-B941-FC144424BA15}" type="pres">
      <dgm:prSet presAssocID="{FBBE8E05-5BE0-40AC-A761-76F9EA5262CA}" presName="rect2" presStyleLbl="fgImgPlace1" presStyleIdx="0" presStyleCnt="3" custScaleX="131632" custScaleY="95344"/>
      <dgm:spPr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3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0" r="-100000"/>
          </a:stretch>
        </a:blipFill>
      </dgm:spPr>
    </dgm:pt>
    <dgm:pt modelId="{9BBF52A1-2B93-4F6A-A167-9EB06E21DC44}" type="pres">
      <dgm:prSet presAssocID="{6B08D074-80A9-4FC3-B2D4-3EB466623CC7}" presName="sibTrans" presStyleCnt="0"/>
      <dgm:spPr/>
    </dgm:pt>
    <dgm:pt modelId="{46B90FBF-E4ED-46FA-BBEA-B69F3420D48F}" type="pres">
      <dgm:prSet presAssocID="{89CDCA28-C933-4AC3-9A8F-89CB64F4B174}" presName="composite" presStyleCnt="0"/>
      <dgm:spPr/>
    </dgm:pt>
    <dgm:pt modelId="{EF6A015F-CC3C-4857-9ADF-00FF9F313303}" type="pres">
      <dgm:prSet presAssocID="{89CDCA28-C933-4AC3-9A8F-89CB64F4B174}" presName="rect1" presStyleLbl="trAlignAcc1" presStyleIdx="1" presStyleCnt="3">
        <dgm:presLayoutVars>
          <dgm:bulletEnabled val="1"/>
        </dgm:presLayoutVars>
      </dgm:prSet>
      <dgm:spPr/>
    </dgm:pt>
    <dgm:pt modelId="{018D10DE-6C3E-42BA-ABDD-E57629D1D43D}" type="pres">
      <dgm:prSet presAssocID="{89CDCA28-C933-4AC3-9A8F-89CB64F4B174}" presName="rect2" presStyleLbl="fgImgPlace1" presStyleIdx="1" presStyleCnt="3" custScaleX="102987" custScaleY="97393"/>
      <dgm:spPr>
        <a:blipFill>
          <a:blip xmlns:r="http://schemas.openxmlformats.org/officeDocument/2006/relationships" r:embed="rId2">
            <a:duotone>
              <a:schemeClr val="accent3">
                <a:hueOff val="-7612381"/>
                <a:satOff val="0"/>
                <a:lumOff val="-48"/>
                <a:alphaOff val="0"/>
                <a:shade val="20000"/>
                <a:satMod val="200000"/>
              </a:schemeClr>
              <a:schemeClr val="accent3">
                <a:hueOff val="-7612381"/>
                <a:satOff val="0"/>
                <a:lumOff val="-48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</dgm:spPr>
    </dgm:pt>
    <dgm:pt modelId="{E2C78D75-2F2D-4612-9721-1B5845691047}" type="pres">
      <dgm:prSet presAssocID="{2F30AA56-4116-4DB9-B997-12F9AD493649}" presName="sibTrans" presStyleCnt="0"/>
      <dgm:spPr/>
    </dgm:pt>
    <dgm:pt modelId="{BB0F0A57-2A4C-47E9-B047-6FB242BA3ED4}" type="pres">
      <dgm:prSet presAssocID="{2E1E3BFF-0A4C-438D-8873-2B76A8F469C4}" presName="composite" presStyleCnt="0"/>
      <dgm:spPr/>
    </dgm:pt>
    <dgm:pt modelId="{097A44E1-CCBF-4C0C-B73A-5F59BF49208A}" type="pres">
      <dgm:prSet presAssocID="{2E1E3BFF-0A4C-438D-8873-2B76A8F469C4}" presName="rect1" presStyleLbl="trAlignAcc1" presStyleIdx="2" presStyleCnt="3">
        <dgm:presLayoutVars>
          <dgm:bulletEnabled val="1"/>
        </dgm:presLayoutVars>
      </dgm:prSet>
      <dgm:spPr/>
    </dgm:pt>
    <dgm:pt modelId="{5210CD5D-2273-4D2A-9074-30E78BDB81C9}" type="pres">
      <dgm:prSet presAssocID="{2E1E3BFF-0A4C-438D-8873-2B76A8F469C4}" presName="rect2" presStyleLbl="fgImgPlace1" presStyleIdx="2" presStyleCnt="3" custScaleX="81686" custScaleY="92079"/>
      <dgm:spPr>
        <a:blipFill>
          <a:blip xmlns:r="http://schemas.openxmlformats.org/officeDocument/2006/relationships" r:embed="rId3">
            <a:duotone>
              <a:schemeClr val="accent3">
                <a:hueOff val="-15224763"/>
                <a:satOff val="0"/>
                <a:lumOff val="-95"/>
                <a:alphaOff val="0"/>
                <a:shade val="20000"/>
                <a:satMod val="200000"/>
              </a:schemeClr>
              <a:schemeClr val="accent3">
                <a:hueOff val="-15224763"/>
                <a:satOff val="0"/>
                <a:lumOff val="-95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</dgm:ptLst>
  <dgm:cxnLst>
    <dgm:cxn modelId="{FBABCD2B-AB1D-45D8-ADF4-0FAFED3B826F}" srcId="{D44994E6-1DC1-4858-8F79-6FD3C0CB7D60}" destId="{2E1E3BFF-0A4C-438D-8873-2B76A8F469C4}" srcOrd="2" destOrd="0" parTransId="{55D250F7-557C-4080-83F9-272F3ADDF76A}" sibTransId="{04E64387-BEEA-45D5-AF91-B0EFD7F9A3CA}"/>
    <dgm:cxn modelId="{B15D3665-2E69-4BE4-ABAF-1F64CB23121C}" type="presOf" srcId="{D44994E6-1DC1-4858-8F79-6FD3C0CB7D60}" destId="{BA3003B7-2862-4631-9904-CC62CF1E5C22}" srcOrd="0" destOrd="0" presId="urn:microsoft.com/office/officeart/2008/layout/PictureStrips"/>
    <dgm:cxn modelId="{8AD85C9E-1A1A-4F21-9BFE-582F804ADB89}" type="presOf" srcId="{2E1E3BFF-0A4C-438D-8873-2B76A8F469C4}" destId="{097A44E1-CCBF-4C0C-B73A-5F59BF49208A}" srcOrd="0" destOrd="0" presId="urn:microsoft.com/office/officeart/2008/layout/PictureStrips"/>
    <dgm:cxn modelId="{3C258AB0-D104-40E9-A7D1-605A01A445BA}" srcId="{D44994E6-1DC1-4858-8F79-6FD3C0CB7D60}" destId="{89CDCA28-C933-4AC3-9A8F-89CB64F4B174}" srcOrd="1" destOrd="0" parTransId="{297919B3-06BD-484E-9C77-1D3AB7D5889E}" sibTransId="{2F30AA56-4116-4DB9-B997-12F9AD493649}"/>
    <dgm:cxn modelId="{BC50B4B5-4FAF-4659-9DDD-8037FB4641BF}" srcId="{D44994E6-1DC1-4858-8F79-6FD3C0CB7D60}" destId="{FBBE8E05-5BE0-40AC-A761-76F9EA5262CA}" srcOrd="0" destOrd="0" parTransId="{A171CD20-10B7-4F44-9FD3-4CE372C59E55}" sibTransId="{6B08D074-80A9-4FC3-B2D4-3EB466623CC7}"/>
    <dgm:cxn modelId="{22057FD1-BC5B-44FE-B7FC-87C0CAA47081}" type="presOf" srcId="{FBBE8E05-5BE0-40AC-A761-76F9EA5262CA}" destId="{995766B8-950D-4F14-8BD2-56349E6BF4F7}" srcOrd="0" destOrd="0" presId="urn:microsoft.com/office/officeart/2008/layout/PictureStrips"/>
    <dgm:cxn modelId="{79E388EA-3ED2-46D8-AF9D-AF374E134F2B}" type="presOf" srcId="{89CDCA28-C933-4AC3-9A8F-89CB64F4B174}" destId="{EF6A015F-CC3C-4857-9ADF-00FF9F313303}" srcOrd="0" destOrd="0" presId="urn:microsoft.com/office/officeart/2008/layout/PictureStrips"/>
    <dgm:cxn modelId="{E61D7C71-F740-4682-941E-F734D35D36E7}" type="presParOf" srcId="{BA3003B7-2862-4631-9904-CC62CF1E5C22}" destId="{4EE1D467-FEE7-4766-84C4-5DBC12195A5D}" srcOrd="0" destOrd="0" presId="urn:microsoft.com/office/officeart/2008/layout/PictureStrips"/>
    <dgm:cxn modelId="{FAF17D79-6C38-44A6-9534-5A3EAF3BDBCC}" type="presParOf" srcId="{4EE1D467-FEE7-4766-84C4-5DBC12195A5D}" destId="{995766B8-950D-4F14-8BD2-56349E6BF4F7}" srcOrd="0" destOrd="0" presId="urn:microsoft.com/office/officeart/2008/layout/PictureStrips"/>
    <dgm:cxn modelId="{DD9D1C75-C702-42C9-9D44-019A7607D4BB}" type="presParOf" srcId="{4EE1D467-FEE7-4766-84C4-5DBC12195A5D}" destId="{7F4E0A0C-EAF0-48C8-B941-FC144424BA15}" srcOrd="1" destOrd="0" presId="urn:microsoft.com/office/officeart/2008/layout/PictureStrips"/>
    <dgm:cxn modelId="{78B27841-8B3E-46AE-8E01-948E9C245217}" type="presParOf" srcId="{BA3003B7-2862-4631-9904-CC62CF1E5C22}" destId="{9BBF52A1-2B93-4F6A-A167-9EB06E21DC44}" srcOrd="1" destOrd="0" presId="urn:microsoft.com/office/officeart/2008/layout/PictureStrips"/>
    <dgm:cxn modelId="{80433D62-D416-42EB-86D1-795CC9807158}" type="presParOf" srcId="{BA3003B7-2862-4631-9904-CC62CF1E5C22}" destId="{46B90FBF-E4ED-46FA-BBEA-B69F3420D48F}" srcOrd="2" destOrd="0" presId="urn:microsoft.com/office/officeart/2008/layout/PictureStrips"/>
    <dgm:cxn modelId="{46D99EA7-14B8-4C1B-8D13-3621A56E99FE}" type="presParOf" srcId="{46B90FBF-E4ED-46FA-BBEA-B69F3420D48F}" destId="{EF6A015F-CC3C-4857-9ADF-00FF9F313303}" srcOrd="0" destOrd="0" presId="urn:microsoft.com/office/officeart/2008/layout/PictureStrips"/>
    <dgm:cxn modelId="{5B0246D7-E211-49FD-90C1-61D2FAED1CD2}" type="presParOf" srcId="{46B90FBF-E4ED-46FA-BBEA-B69F3420D48F}" destId="{018D10DE-6C3E-42BA-ABDD-E57629D1D43D}" srcOrd="1" destOrd="0" presId="urn:microsoft.com/office/officeart/2008/layout/PictureStrips"/>
    <dgm:cxn modelId="{0EF7EB29-54E3-43F5-842E-7BFE0EA38CD9}" type="presParOf" srcId="{BA3003B7-2862-4631-9904-CC62CF1E5C22}" destId="{E2C78D75-2F2D-4612-9721-1B5845691047}" srcOrd="3" destOrd="0" presId="urn:microsoft.com/office/officeart/2008/layout/PictureStrips"/>
    <dgm:cxn modelId="{DBD31BD4-BFD3-4BD0-B0C6-1DBB9C8DFD2A}" type="presParOf" srcId="{BA3003B7-2862-4631-9904-CC62CF1E5C22}" destId="{BB0F0A57-2A4C-47E9-B047-6FB242BA3ED4}" srcOrd="4" destOrd="0" presId="urn:microsoft.com/office/officeart/2008/layout/PictureStrips"/>
    <dgm:cxn modelId="{94C9C1E8-58D7-45EB-8F61-D7F3F0ACBA9B}" type="presParOf" srcId="{BB0F0A57-2A4C-47E9-B047-6FB242BA3ED4}" destId="{097A44E1-CCBF-4C0C-B73A-5F59BF49208A}" srcOrd="0" destOrd="0" presId="urn:microsoft.com/office/officeart/2008/layout/PictureStrips"/>
    <dgm:cxn modelId="{303587FA-44FA-4A01-814F-ACC98F3B703A}" type="presParOf" srcId="{BB0F0A57-2A4C-47E9-B047-6FB242BA3ED4}" destId="{5210CD5D-2273-4D2A-9074-30E78BDB81C9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7C74D-4D45-49CD-A430-1053B04DF653}">
      <dsp:nvSpPr>
        <dsp:cNvPr id="0" name=""/>
        <dsp:cNvSpPr/>
      </dsp:nvSpPr>
      <dsp:spPr>
        <a:xfrm>
          <a:off x="3445585" y="890434"/>
          <a:ext cx="2359208" cy="23591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0FCE0A-17B1-410D-9889-AEC76F16F90A}">
      <dsp:nvSpPr>
        <dsp:cNvPr id="0" name=""/>
        <dsp:cNvSpPr/>
      </dsp:nvSpPr>
      <dsp:spPr>
        <a:xfrm>
          <a:off x="3524191" y="969087"/>
          <a:ext cx="2201474" cy="220186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dirty="0">
              <a:latin typeface="Plantagenet Cherokee" panose="02020602070100000000" pitchFamily="18" charset="0"/>
            </a:rPr>
            <a:t>Given data/analytics output, create an AI based tool </a:t>
          </a:r>
          <a:endParaRPr lang="en-US" sz="1900" b="1" kern="1200" dirty="0">
            <a:latin typeface="Plantagenet Cherokee" panose="02020602070100000000" pitchFamily="18" charset="0"/>
          </a:endParaRPr>
        </a:p>
      </dsp:txBody>
      <dsp:txXfrm>
        <a:off x="3839136" y="1283699"/>
        <a:ext cx="1572631" cy="1572645"/>
      </dsp:txXfrm>
    </dsp:sp>
    <dsp:sp modelId="{0A78B868-BE37-4914-8589-51FCBA035244}">
      <dsp:nvSpPr>
        <dsp:cNvPr id="0" name=""/>
        <dsp:cNvSpPr/>
      </dsp:nvSpPr>
      <dsp:spPr>
        <a:xfrm rot="2700000">
          <a:off x="1007994" y="890171"/>
          <a:ext cx="2359287" cy="2359287"/>
        </a:xfrm>
        <a:prstGeom prst="teardrop">
          <a:avLst>
            <a:gd name="adj" fmla="val 100000"/>
          </a:avLst>
        </a:prstGeom>
        <a:solidFill>
          <a:schemeClr val="accent3">
            <a:hueOff val="-15634283"/>
            <a:satOff val="0"/>
            <a:lumOff val="-5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64DF9E-5A10-42FE-B0EE-652F60490890}">
      <dsp:nvSpPr>
        <dsp:cNvPr id="0" name=""/>
        <dsp:cNvSpPr/>
      </dsp:nvSpPr>
      <dsp:spPr>
        <a:xfrm>
          <a:off x="1086900" y="969087"/>
          <a:ext cx="2201474" cy="220186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latin typeface="Plantagenet Cherokee" panose="02020602070100000000" pitchFamily="18" charset="0"/>
            </a:rPr>
            <a:t>Data 4 Storytelling</a:t>
          </a:r>
        </a:p>
      </dsp:txBody>
      <dsp:txXfrm>
        <a:off x="1401322" y="1283699"/>
        <a:ext cx="1572631" cy="15726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350F4E-2472-45BC-BB35-D74F321FBC7E}">
      <dsp:nvSpPr>
        <dsp:cNvPr id="0" name=""/>
        <dsp:cNvSpPr/>
      </dsp:nvSpPr>
      <dsp:spPr>
        <a:xfrm>
          <a:off x="940043" y="2219"/>
          <a:ext cx="1699155" cy="126838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53340" rIns="17780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/>
            <a:t>Student Performance in exams in the USA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/>
            <a:t>Education related Dataset</a:t>
          </a:r>
        </a:p>
      </dsp:txBody>
      <dsp:txXfrm>
        <a:off x="969763" y="31939"/>
        <a:ext cx="1639715" cy="1238663"/>
      </dsp:txXfrm>
    </dsp:sp>
    <dsp:sp modelId="{BE5F346E-411B-4642-947F-9303A37A796A}">
      <dsp:nvSpPr>
        <dsp:cNvPr id="0" name=""/>
        <dsp:cNvSpPr/>
      </dsp:nvSpPr>
      <dsp:spPr>
        <a:xfrm>
          <a:off x="940043" y="1270602"/>
          <a:ext cx="1699155" cy="54540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0" rIns="2159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Name of the Dataset</a:t>
          </a:r>
        </a:p>
      </dsp:txBody>
      <dsp:txXfrm>
        <a:off x="940043" y="1270602"/>
        <a:ext cx="1196588" cy="545405"/>
      </dsp:txXfrm>
    </dsp:sp>
    <dsp:sp modelId="{23310A62-E53F-44C1-A897-FCA70CBA09D4}">
      <dsp:nvSpPr>
        <dsp:cNvPr id="0" name=""/>
        <dsp:cNvSpPr/>
      </dsp:nvSpPr>
      <dsp:spPr>
        <a:xfrm>
          <a:off x="2184698" y="1357235"/>
          <a:ext cx="594704" cy="59470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918BC-6E25-4C5D-8301-09C1C973492C}">
      <dsp:nvSpPr>
        <dsp:cNvPr id="0" name=""/>
        <dsp:cNvSpPr/>
      </dsp:nvSpPr>
      <dsp:spPr>
        <a:xfrm>
          <a:off x="2926737" y="2219"/>
          <a:ext cx="1699155" cy="126838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49530" rIns="16510" bIns="1651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1" kern="1200" dirty="0">
              <a:solidFill>
                <a:schemeClr val="tx1"/>
              </a:solidFill>
            </a:rPr>
            <a:t>To understand the influence of parental education, test preparation score, lunch and gender on scores.</a:t>
          </a:r>
        </a:p>
      </dsp:txBody>
      <dsp:txXfrm>
        <a:off x="2956457" y="31939"/>
        <a:ext cx="1639715" cy="1238663"/>
      </dsp:txXfrm>
    </dsp:sp>
    <dsp:sp modelId="{9C3030F0-79E7-40AB-A2D9-0D50A6941E78}">
      <dsp:nvSpPr>
        <dsp:cNvPr id="0" name=""/>
        <dsp:cNvSpPr/>
      </dsp:nvSpPr>
      <dsp:spPr>
        <a:xfrm>
          <a:off x="2926737" y="1270602"/>
          <a:ext cx="1699155" cy="545405"/>
        </a:xfrm>
        <a:prstGeom prst="rect">
          <a:avLst/>
        </a:prstGeom>
        <a:solidFill>
          <a:schemeClr val="accent3">
            <a:hueOff val="-15634283"/>
            <a:satOff val="0"/>
            <a:lumOff val="-588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0" rIns="2159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Inspiration</a:t>
          </a:r>
        </a:p>
      </dsp:txBody>
      <dsp:txXfrm>
        <a:off x="2926737" y="1270602"/>
        <a:ext cx="1196588" cy="545405"/>
      </dsp:txXfrm>
    </dsp:sp>
    <dsp:sp modelId="{ACD13F0F-7B74-405F-A670-802497D99195}">
      <dsp:nvSpPr>
        <dsp:cNvPr id="0" name=""/>
        <dsp:cNvSpPr/>
      </dsp:nvSpPr>
      <dsp:spPr>
        <a:xfrm>
          <a:off x="4171392" y="1357235"/>
          <a:ext cx="594704" cy="59470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accent3">
              <a:tint val="40000"/>
              <a:alpha val="90000"/>
              <a:hueOff val="-15194348"/>
              <a:satOff val="0"/>
              <a:lumOff val="-7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350F4E-2472-45BC-BB35-D74F321FBC7E}">
      <dsp:nvSpPr>
        <dsp:cNvPr id="0" name=""/>
        <dsp:cNvSpPr/>
      </dsp:nvSpPr>
      <dsp:spPr>
        <a:xfrm>
          <a:off x="940043" y="2219"/>
          <a:ext cx="1699155" cy="126838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57150" rIns="19050" bIns="1905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i="0" kern="1200" dirty="0"/>
            <a:t>Mental Health in Tech Survey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Health related Dataset</a:t>
          </a:r>
        </a:p>
      </dsp:txBody>
      <dsp:txXfrm>
        <a:off x="969763" y="31939"/>
        <a:ext cx="1639715" cy="1238663"/>
      </dsp:txXfrm>
    </dsp:sp>
    <dsp:sp modelId="{BE5F346E-411B-4642-947F-9303A37A796A}">
      <dsp:nvSpPr>
        <dsp:cNvPr id="0" name=""/>
        <dsp:cNvSpPr/>
      </dsp:nvSpPr>
      <dsp:spPr>
        <a:xfrm>
          <a:off x="940043" y="1270602"/>
          <a:ext cx="1699155" cy="54540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0" rIns="2159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Name of the Dataset</a:t>
          </a:r>
        </a:p>
      </dsp:txBody>
      <dsp:txXfrm>
        <a:off x="940043" y="1270602"/>
        <a:ext cx="1196588" cy="545405"/>
      </dsp:txXfrm>
    </dsp:sp>
    <dsp:sp modelId="{23310A62-E53F-44C1-A897-FCA70CBA09D4}">
      <dsp:nvSpPr>
        <dsp:cNvPr id="0" name=""/>
        <dsp:cNvSpPr/>
      </dsp:nvSpPr>
      <dsp:spPr>
        <a:xfrm>
          <a:off x="2184698" y="1357235"/>
          <a:ext cx="594704" cy="59470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918BC-6E25-4C5D-8301-09C1C973492C}">
      <dsp:nvSpPr>
        <dsp:cNvPr id="0" name=""/>
        <dsp:cNvSpPr/>
      </dsp:nvSpPr>
      <dsp:spPr>
        <a:xfrm>
          <a:off x="2926737" y="2219"/>
          <a:ext cx="1699155" cy="126838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2915737"/>
              <a:satOff val="-4724"/>
              <a:lumOff val="-149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49530" rIns="16510" bIns="1651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1" i="0" kern="1200" dirty="0"/>
            <a:t> To measure attitudes towards mental health and frequency of mental health disorders in the tech workplace</a:t>
          </a:r>
          <a:endParaRPr lang="en-US" sz="1300" b="1" kern="1200" dirty="0"/>
        </a:p>
      </dsp:txBody>
      <dsp:txXfrm>
        <a:off x="2956457" y="31939"/>
        <a:ext cx="1639715" cy="1238663"/>
      </dsp:txXfrm>
    </dsp:sp>
    <dsp:sp modelId="{9C3030F0-79E7-40AB-A2D9-0D50A6941E78}">
      <dsp:nvSpPr>
        <dsp:cNvPr id="0" name=""/>
        <dsp:cNvSpPr/>
      </dsp:nvSpPr>
      <dsp:spPr>
        <a:xfrm>
          <a:off x="2926737" y="1270602"/>
          <a:ext cx="1699155" cy="545405"/>
        </a:xfrm>
        <a:prstGeom prst="rect">
          <a:avLst/>
        </a:prstGeom>
        <a:solidFill>
          <a:schemeClr val="accent4">
            <a:hueOff val="2915737"/>
            <a:satOff val="-4724"/>
            <a:lumOff val="-14905"/>
            <a:alphaOff val="0"/>
          </a:schemeClr>
        </a:solidFill>
        <a:ln w="25400" cap="flat" cmpd="sng" algn="ctr">
          <a:solidFill>
            <a:schemeClr val="accent4">
              <a:hueOff val="2915737"/>
              <a:satOff val="-4724"/>
              <a:lumOff val="-149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0" rIns="2159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Inspiration</a:t>
          </a:r>
        </a:p>
      </dsp:txBody>
      <dsp:txXfrm>
        <a:off x="2926737" y="1270602"/>
        <a:ext cx="1196588" cy="545405"/>
      </dsp:txXfrm>
    </dsp:sp>
    <dsp:sp modelId="{ACD13F0F-7B74-405F-A670-802497D99195}">
      <dsp:nvSpPr>
        <dsp:cNvPr id="0" name=""/>
        <dsp:cNvSpPr/>
      </dsp:nvSpPr>
      <dsp:spPr>
        <a:xfrm>
          <a:off x="4171392" y="1357235"/>
          <a:ext cx="594704" cy="59470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accent4">
              <a:tint val="40000"/>
              <a:alpha val="90000"/>
              <a:hueOff val="2381269"/>
              <a:satOff val="-8835"/>
              <a:lumOff val="-130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350F4E-2472-45BC-BB35-D74F321FBC7E}">
      <dsp:nvSpPr>
        <dsp:cNvPr id="0" name=""/>
        <dsp:cNvSpPr/>
      </dsp:nvSpPr>
      <dsp:spPr>
        <a:xfrm>
          <a:off x="940043" y="2219"/>
          <a:ext cx="1699155" cy="126838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57150" rIns="19050" bIns="1905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i="0" kern="1200" dirty="0"/>
            <a:t>Netflix Movies and TV Shows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Entertainment based Dataset</a:t>
          </a:r>
        </a:p>
      </dsp:txBody>
      <dsp:txXfrm>
        <a:off x="969763" y="31939"/>
        <a:ext cx="1639715" cy="1238663"/>
      </dsp:txXfrm>
    </dsp:sp>
    <dsp:sp modelId="{BE5F346E-411B-4642-947F-9303A37A796A}">
      <dsp:nvSpPr>
        <dsp:cNvPr id="0" name=""/>
        <dsp:cNvSpPr/>
      </dsp:nvSpPr>
      <dsp:spPr>
        <a:xfrm>
          <a:off x="940043" y="1270602"/>
          <a:ext cx="1699155" cy="54540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0" rIns="2159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Name of the Dataset</a:t>
          </a:r>
        </a:p>
      </dsp:txBody>
      <dsp:txXfrm>
        <a:off x="940043" y="1270602"/>
        <a:ext cx="1196588" cy="545405"/>
      </dsp:txXfrm>
    </dsp:sp>
    <dsp:sp modelId="{23310A62-E53F-44C1-A897-FCA70CBA09D4}">
      <dsp:nvSpPr>
        <dsp:cNvPr id="0" name=""/>
        <dsp:cNvSpPr/>
      </dsp:nvSpPr>
      <dsp:spPr>
        <a:xfrm>
          <a:off x="2184698" y="1357235"/>
          <a:ext cx="594704" cy="59470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918BC-6E25-4C5D-8301-09C1C973492C}">
      <dsp:nvSpPr>
        <dsp:cNvPr id="0" name=""/>
        <dsp:cNvSpPr/>
      </dsp:nvSpPr>
      <dsp:spPr>
        <a:xfrm>
          <a:off x="2926737" y="2219"/>
          <a:ext cx="1699155" cy="1268383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1551730"/>
              <a:satOff val="-27797"/>
              <a:lumOff val="-19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49530" rIns="16510" bIns="1651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1" i="0" kern="1200" dirty="0"/>
            <a:t>To measure the various attributes that influenced the content broadcasted on Netflix</a:t>
          </a:r>
          <a:endParaRPr lang="en-US" sz="1300" b="1" kern="1200" dirty="0"/>
        </a:p>
      </dsp:txBody>
      <dsp:txXfrm>
        <a:off x="2956457" y="31939"/>
        <a:ext cx="1639715" cy="1238663"/>
      </dsp:txXfrm>
    </dsp:sp>
    <dsp:sp modelId="{9C3030F0-79E7-40AB-A2D9-0D50A6941E78}">
      <dsp:nvSpPr>
        <dsp:cNvPr id="0" name=""/>
        <dsp:cNvSpPr/>
      </dsp:nvSpPr>
      <dsp:spPr>
        <a:xfrm>
          <a:off x="2926737" y="1270602"/>
          <a:ext cx="1699155" cy="545405"/>
        </a:xfrm>
        <a:prstGeom prst="rect">
          <a:avLst/>
        </a:prstGeom>
        <a:solidFill>
          <a:schemeClr val="accent5">
            <a:hueOff val="1551730"/>
            <a:satOff val="-27797"/>
            <a:lumOff val="-1957"/>
            <a:alphaOff val="0"/>
          </a:schemeClr>
        </a:solidFill>
        <a:ln w="25400" cap="flat" cmpd="sng" algn="ctr">
          <a:solidFill>
            <a:schemeClr val="accent5">
              <a:hueOff val="1551730"/>
              <a:satOff val="-27797"/>
              <a:lumOff val="-19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0" rIns="2159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Inspiration</a:t>
          </a:r>
        </a:p>
      </dsp:txBody>
      <dsp:txXfrm>
        <a:off x="2926737" y="1270602"/>
        <a:ext cx="1196588" cy="545405"/>
      </dsp:txXfrm>
    </dsp:sp>
    <dsp:sp modelId="{ACD13F0F-7B74-405F-A670-802497D99195}">
      <dsp:nvSpPr>
        <dsp:cNvPr id="0" name=""/>
        <dsp:cNvSpPr/>
      </dsp:nvSpPr>
      <dsp:spPr>
        <a:xfrm>
          <a:off x="4171392" y="1357235"/>
          <a:ext cx="594704" cy="59470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5CD75F-09F0-46AB-AB5D-EE8C2F8DEEB6}">
      <dsp:nvSpPr>
        <dsp:cNvPr id="0" name=""/>
        <dsp:cNvSpPr/>
      </dsp:nvSpPr>
      <dsp:spPr>
        <a:xfrm rot="5400000">
          <a:off x="-171588" y="172122"/>
          <a:ext cx="1143924" cy="80074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1</a:t>
          </a:r>
        </a:p>
      </dsp:txBody>
      <dsp:txXfrm rot="-5400000">
        <a:off x="1" y="400908"/>
        <a:ext cx="800747" cy="343177"/>
      </dsp:txXfrm>
    </dsp:sp>
    <dsp:sp modelId="{76102546-E009-44EB-AA17-62A19632E99F}">
      <dsp:nvSpPr>
        <dsp:cNvPr id="0" name=""/>
        <dsp:cNvSpPr/>
      </dsp:nvSpPr>
      <dsp:spPr>
        <a:xfrm rot="5400000">
          <a:off x="2660217" y="-1858936"/>
          <a:ext cx="743550" cy="44624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Accepts a dataset and the language preference as an input.</a:t>
          </a:r>
        </a:p>
      </dsp:txBody>
      <dsp:txXfrm rot="-5400000">
        <a:off x="800748" y="36830"/>
        <a:ext cx="4426193" cy="670956"/>
      </dsp:txXfrm>
    </dsp:sp>
    <dsp:sp modelId="{EF4BAFBA-848A-430B-A41D-A3DFDE49DDF6}">
      <dsp:nvSpPr>
        <dsp:cNvPr id="0" name=""/>
        <dsp:cNvSpPr/>
      </dsp:nvSpPr>
      <dsp:spPr>
        <a:xfrm rot="5400000">
          <a:off x="-171588" y="1167740"/>
          <a:ext cx="1143924" cy="800747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2</a:t>
          </a:r>
        </a:p>
      </dsp:txBody>
      <dsp:txXfrm rot="-5400000">
        <a:off x="1" y="1396526"/>
        <a:ext cx="800747" cy="343177"/>
      </dsp:txXfrm>
    </dsp:sp>
    <dsp:sp modelId="{44FC9AA1-6089-4E70-BE7C-FCE9FDB1A0F7}">
      <dsp:nvSpPr>
        <dsp:cNvPr id="0" name=""/>
        <dsp:cNvSpPr/>
      </dsp:nvSpPr>
      <dsp:spPr>
        <a:xfrm rot="5400000">
          <a:off x="2660217" y="-863317"/>
          <a:ext cx="743550" cy="44624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Provides a Dashboard.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User chooses the category of his/her choice.</a:t>
          </a:r>
        </a:p>
      </dsp:txBody>
      <dsp:txXfrm rot="-5400000">
        <a:off x="800748" y="1032449"/>
        <a:ext cx="4426193" cy="670956"/>
      </dsp:txXfrm>
    </dsp:sp>
    <dsp:sp modelId="{85C58FEF-C284-42D2-8CCD-241117665028}">
      <dsp:nvSpPr>
        <dsp:cNvPr id="0" name=""/>
        <dsp:cNvSpPr/>
      </dsp:nvSpPr>
      <dsp:spPr>
        <a:xfrm rot="5400000">
          <a:off x="-171588" y="2163359"/>
          <a:ext cx="1143924" cy="800747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3</a:t>
          </a:r>
        </a:p>
      </dsp:txBody>
      <dsp:txXfrm rot="-5400000">
        <a:off x="1" y="2392145"/>
        <a:ext cx="800747" cy="343177"/>
      </dsp:txXfrm>
    </dsp:sp>
    <dsp:sp modelId="{F2D16F99-0BE2-448B-B395-ADCD3AE1D87B}">
      <dsp:nvSpPr>
        <dsp:cNvPr id="0" name=""/>
        <dsp:cNvSpPr/>
      </dsp:nvSpPr>
      <dsp:spPr>
        <a:xfrm rot="5400000">
          <a:off x="2660217" y="132300"/>
          <a:ext cx="743550" cy="44624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System generates graphs for Data Visualization.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Voice-over is provided alongside each graph to provide insight into the graph</a:t>
          </a:r>
        </a:p>
      </dsp:txBody>
      <dsp:txXfrm rot="-5400000">
        <a:off x="800748" y="2028067"/>
        <a:ext cx="4426193" cy="670956"/>
      </dsp:txXfrm>
    </dsp:sp>
    <dsp:sp modelId="{1BE8FD07-A54F-43B7-8F46-C7DF80D4B0E2}">
      <dsp:nvSpPr>
        <dsp:cNvPr id="0" name=""/>
        <dsp:cNvSpPr/>
      </dsp:nvSpPr>
      <dsp:spPr>
        <a:xfrm rot="5400000">
          <a:off x="-171588" y="3158977"/>
          <a:ext cx="1143924" cy="800747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4</a:t>
          </a:r>
        </a:p>
      </dsp:txBody>
      <dsp:txXfrm rot="-5400000">
        <a:off x="1" y="3387763"/>
        <a:ext cx="800747" cy="343177"/>
      </dsp:txXfrm>
    </dsp:sp>
    <dsp:sp modelId="{4A60F8B1-72F8-49A3-AAD6-AFE56552AAB5}">
      <dsp:nvSpPr>
        <dsp:cNvPr id="0" name=""/>
        <dsp:cNvSpPr/>
      </dsp:nvSpPr>
      <dsp:spPr>
        <a:xfrm rot="5400000">
          <a:off x="2660217" y="1127919"/>
          <a:ext cx="743550" cy="44624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Conclusion on the Data Analysis is provided.</a:t>
          </a:r>
        </a:p>
      </dsp:txBody>
      <dsp:txXfrm rot="-5400000">
        <a:off x="800748" y="3023686"/>
        <a:ext cx="4426193" cy="67095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2F0527-B695-4C35-9180-1DC4E8999308}">
      <dsp:nvSpPr>
        <dsp:cNvPr id="0" name=""/>
        <dsp:cNvSpPr/>
      </dsp:nvSpPr>
      <dsp:spPr>
        <a:xfrm>
          <a:off x="620800" y="506"/>
          <a:ext cx="4283530" cy="389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620800" y="506"/>
        <a:ext cx="4283530" cy="389411"/>
      </dsp:txXfrm>
    </dsp:sp>
    <dsp:sp modelId="{14B70A8A-06CB-403E-BCCD-5AF89D15BBE6}">
      <dsp:nvSpPr>
        <dsp:cNvPr id="0" name=""/>
        <dsp:cNvSpPr/>
      </dsp:nvSpPr>
      <dsp:spPr>
        <a:xfrm>
          <a:off x="620800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98CD1F-2627-46DA-916B-53670E8D7D59}">
      <dsp:nvSpPr>
        <dsp:cNvPr id="0" name=""/>
        <dsp:cNvSpPr/>
      </dsp:nvSpPr>
      <dsp:spPr>
        <a:xfrm>
          <a:off x="1222874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781714"/>
            <a:satOff val="0"/>
            <a:lumOff val="-29"/>
            <a:alphaOff val="0"/>
          </a:schemeClr>
        </a:solidFill>
        <a:ln w="25400" cap="flat" cmpd="sng" algn="ctr">
          <a:solidFill>
            <a:schemeClr val="accent3">
              <a:hueOff val="-781714"/>
              <a:satOff val="0"/>
              <a:lumOff val="-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F7A5B4-B69C-4F59-810B-53988188DD7E}">
      <dsp:nvSpPr>
        <dsp:cNvPr id="0" name=""/>
        <dsp:cNvSpPr/>
      </dsp:nvSpPr>
      <dsp:spPr>
        <a:xfrm>
          <a:off x="1825424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563428"/>
            <a:satOff val="0"/>
            <a:lumOff val="-59"/>
            <a:alphaOff val="0"/>
          </a:schemeClr>
        </a:solidFill>
        <a:ln w="25400" cap="flat" cmpd="sng" algn="ctr">
          <a:solidFill>
            <a:schemeClr val="accent3">
              <a:hueOff val="-1563428"/>
              <a:satOff val="0"/>
              <a:lumOff val="-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2D125C-898E-4AA1-8411-6F281D75AB2A}">
      <dsp:nvSpPr>
        <dsp:cNvPr id="0" name=""/>
        <dsp:cNvSpPr/>
      </dsp:nvSpPr>
      <dsp:spPr>
        <a:xfrm>
          <a:off x="2427498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2345143"/>
            <a:satOff val="0"/>
            <a:lumOff val="-88"/>
            <a:alphaOff val="0"/>
          </a:schemeClr>
        </a:solidFill>
        <a:ln w="25400" cap="flat" cmpd="sng" algn="ctr">
          <a:solidFill>
            <a:schemeClr val="accent3">
              <a:hueOff val="-2345143"/>
              <a:satOff val="0"/>
              <a:lumOff val="-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F4B25C-5C34-4AB7-A4E6-5A1BE09FED91}">
      <dsp:nvSpPr>
        <dsp:cNvPr id="0" name=""/>
        <dsp:cNvSpPr/>
      </dsp:nvSpPr>
      <dsp:spPr>
        <a:xfrm>
          <a:off x="3030048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3126857"/>
            <a:satOff val="0"/>
            <a:lumOff val="-118"/>
            <a:alphaOff val="0"/>
          </a:schemeClr>
        </a:solidFill>
        <a:ln w="25400" cap="flat" cmpd="sng" algn="ctr">
          <a:solidFill>
            <a:schemeClr val="accent3">
              <a:hueOff val="-3126857"/>
              <a:satOff val="0"/>
              <a:lumOff val="-11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69BF96-AFAF-4A10-93F6-BF8C05855C7A}">
      <dsp:nvSpPr>
        <dsp:cNvPr id="0" name=""/>
        <dsp:cNvSpPr/>
      </dsp:nvSpPr>
      <dsp:spPr>
        <a:xfrm>
          <a:off x="3632122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3908571"/>
            <a:satOff val="0"/>
            <a:lumOff val="-147"/>
            <a:alphaOff val="0"/>
          </a:schemeClr>
        </a:solidFill>
        <a:ln w="25400" cap="flat" cmpd="sng" algn="ctr">
          <a:solidFill>
            <a:schemeClr val="accent3">
              <a:hueOff val="-3908571"/>
              <a:satOff val="0"/>
              <a:lumOff val="-1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02BA67-C083-434F-A98B-7F0F78BC44B1}">
      <dsp:nvSpPr>
        <dsp:cNvPr id="0" name=""/>
        <dsp:cNvSpPr/>
      </dsp:nvSpPr>
      <dsp:spPr>
        <a:xfrm>
          <a:off x="4234672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4690285"/>
            <a:satOff val="0"/>
            <a:lumOff val="-176"/>
            <a:alphaOff val="0"/>
          </a:schemeClr>
        </a:solidFill>
        <a:ln w="25400" cap="flat" cmpd="sng" algn="ctr">
          <a:solidFill>
            <a:schemeClr val="accent3">
              <a:hueOff val="-4690285"/>
              <a:satOff val="0"/>
              <a:lumOff val="-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75A207-37CA-4A8B-8927-454D3CD7BAC1}">
      <dsp:nvSpPr>
        <dsp:cNvPr id="0" name=""/>
        <dsp:cNvSpPr/>
      </dsp:nvSpPr>
      <dsp:spPr>
        <a:xfrm>
          <a:off x="620800" y="469242"/>
          <a:ext cx="4339216" cy="63459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1. It provides explanation(voice-over) of the data in 5 different languages, namely, English, Spanish, Chinese, Vietnamese and French.</a:t>
          </a:r>
        </a:p>
      </dsp:txBody>
      <dsp:txXfrm>
        <a:off x="620800" y="469242"/>
        <a:ext cx="4339216" cy="634597"/>
      </dsp:txXfrm>
    </dsp:sp>
    <dsp:sp modelId="{369B0683-E231-458E-8711-D071E159EA6F}">
      <dsp:nvSpPr>
        <dsp:cNvPr id="0" name=""/>
        <dsp:cNvSpPr/>
      </dsp:nvSpPr>
      <dsp:spPr>
        <a:xfrm>
          <a:off x="620800" y="1242772"/>
          <a:ext cx="4283530" cy="389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20800" y="1242772"/>
        <a:ext cx="4283530" cy="389411"/>
      </dsp:txXfrm>
    </dsp:sp>
    <dsp:sp modelId="{A1E00702-C90E-4602-ADF2-B67411C2DB9F}">
      <dsp:nvSpPr>
        <dsp:cNvPr id="0" name=""/>
        <dsp:cNvSpPr/>
      </dsp:nvSpPr>
      <dsp:spPr>
        <a:xfrm>
          <a:off x="620800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5471999"/>
            <a:satOff val="0"/>
            <a:lumOff val="-206"/>
            <a:alphaOff val="0"/>
          </a:schemeClr>
        </a:solidFill>
        <a:ln w="25400" cap="flat" cmpd="sng" algn="ctr">
          <a:solidFill>
            <a:schemeClr val="accent3">
              <a:hueOff val="-5471999"/>
              <a:satOff val="0"/>
              <a:lumOff val="-20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A51117-A059-4AB8-9504-83FD7E32DD3A}">
      <dsp:nvSpPr>
        <dsp:cNvPr id="0" name=""/>
        <dsp:cNvSpPr/>
      </dsp:nvSpPr>
      <dsp:spPr>
        <a:xfrm>
          <a:off x="1222874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6253713"/>
            <a:satOff val="0"/>
            <a:lumOff val="-235"/>
            <a:alphaOff val="0"/>
          </a:schemeClr>
        </a:solidFill>
        <a:ln w="25400" cap="flat" cmpd="sng" algn="ctr">
          <a:solidFill>
            <a:schemeClr val="accent3">
              <a:hueOff val="-6253713"/>
              <a:satOff val="0"/>
              <a:lumOff val="-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13BE7B-1949-4FF0-BF33-0C90942BFF42}">
      <dsp:nvSpPr>
        <dsp:cNvPr id="0" name=""/>
        <dsp:cNvSpPr/>
      </dsp:nvSpPr>
      <dsp:spPr>
        <a:xfrm>
          <a:off x="1825424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7035427"/>
            <a:satOff val="0"/>
            <a:lumOff val="-265"/>
            <a:alphaOff val="0"/>
          </a:schemeClr>
        </a:solidFill>
        <a:ln w="25400" cap="flat" cmpd="sng" algn="ctr">
          <a:solidFill>
            <a:schemeClr val="accent3">
              <a:hueOff val="-7035427"/>
              <a:satOff val="0"/>
              <a:lumOff val="-2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A7D74F-91E6-4E3E-8E9C-A9AECC3D2964}">
      <dsp:nvSpPr>
        <dsp:cNvPr id="0" name=""/>
        <dsp:cNvSpPr/>
      </dsp:nvSpPr>
      <dsp:spPr>
        <a:xfrm>
          <a:off x="2427498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7817141"/>
            <a:satOff val="0"/>
            <a:lumOff val="-294"/>
            <a:alphaOff val="0"/>
          </a:schemeClr>
        </a:solidFill>
        <a:ln w="25400" cap="flat" cmpd="sng" algn="ctr">
          <a:solidFill>
            <a:schemeClr val="accent3">
              <a:hueOff val="-7817141"/>
              <a:satOff val="0"/>
              <a:lumOff val="-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8F0DD5-CC6A-4DA8-8B99-4D70DA651976}">
      <dsp:nvSpPr>
        <dsp:cNvPr id="0" name=""/>
        <dsp:cNvSpPr/>
      </dsp:nvSpPr>
      <dsp:spPr>
        <a:xfrm>
          <a:off x="3030048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8598856"/>
            <a:satOff val="0"/>
            <a:lumOff val="-323"/>
            <a:alphaOff val="0"/>
          </a:schemeClr>
        </a:solidFill>
        <a:ln w="25400" cap="flat" cmpd="sng" algn="ctr">
          <a:solidFill>
            <a:schemeClr val="accent3">
              <a:hueOff val="-8598856"/>
              <a:satOff val="0"/>
              <a:lumOff val="-32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B33FDC-A7F8-47B4-B04B-B67D25B88CDD}">
      <dsp:nvSpPr>
        <dsp:cNvPr id="0" name=""/>
        <dsp:cNvSpPr/>
      </dsp:nvSpPr>
      <dsp:spPr>
        <a:xfrm>
          <a:off x="3632122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9380570"/>
            <a:satOff val="0"/>
            <a:lumOff val="-353"/>
            <a:alphaOff val="0"/>
          </a:schemeClr>
        </a:solidFill>
        <a:ln w="25400" cap="flat" cmpd="sng" algn="ctr">
          <a:solidFill>
            <a:schemeClr val="accent3">
              <a:hueOff val="-9380570"/>
              <a:satOff val="0"/>
              <a:lumOff val="-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6B3D2-98F8-4D80-BCC9-8A47227C8431}">
      <dsp:nvSpPr>
        <dsp:cNvPr id="0" name=""/>
        <dsp:cNvSpPr/>
      </dsp:nvSpPr>
      <dsp:spPr>
        <a:xfrm>
          <a:off x="4234672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0162283"/>
            <a:satOff val="0"/>
            <a:lumOff val="-382"/>
            <a:alphaOff val="0"/>
          </a:schemeClr>
        </a:solidFill>
        <a:ln w="25400" cap="flat" cmpd="sng" algn="ctr">
          <a:solidFill>
            <a:schemeClr val="accent3">
              <a:hueOff val="-10162283"/>
              <a:satOff val="0"/>
              <a:lumOff val="-3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58CEE2-6256-4964-AAC6-BF6E52F3EC71}">
      <dsp:nvSpPr>
        <dsp:cNvPr id="0" name=""/>
        <dsp:cNvSpPr/>
      </dsp:nvSpPr>
      <dsp:spPr>
        <a:xfrm>
          <a:off x="620800" y="1711509"/>
          <a:ext cx="4339216" cy="63459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-7817141"/>
              <a:satOff val="0"/>
              <a:lumOff val="-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2. The project provides over 25 graphs depicting all the parameters and the solutions drawn from it. </a:t>
          </a:r>
        </a:p>
      </dsp:txBody>
      <dsp:txXfrm>
        <a:off x="620800" y="1711509"/>
        <a:ext cx="4339216" cy="634597"/>
      </dsp:txXfrm>
    </dsp:sp>
    <dsp:sp modelId="{08AF2EDB-A36F-4441-AEF2-E12B2E30F116}">
      <dsp:nvSpPr>
        <dsp:cNvPr id="0" name=""/>
        <dsp:cNvSpPr/>
      </dsp:nvSpPr>
      <dsp:spPr>
        <a:xfrm>
          <a:off x="620800" y="2485039"/>
          <a:ext cx="4283530" cy="389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20800" y="2485039"/>
        <a:ext cx="4283530" cy="389411"/>
      </dsp:txXfrm>
    </dsp:sp>
    <dsp:sp modelId="{E7472AA8-7486-4EBE-8ADA-E9D076F1B649}">
      <dsp:nvSpPr>
        <dsp:cNvPr id="0" name=""/>
        <dsp:cNvSpPr/>
      </dsp:nvSpPr>
      <dsp:spPr>
        <a:xfrm>
          <a:off x="620800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0943998"/>
            <a:satOff val="0"/>
            <a:lumOff val="-412"/>
            <a:alphaOff val="0"/>
          </a:schemeClr>
        </a:solidFill>
        <a:ln w="25400" cap="flat" cmpd="sng" algn="ctr">
          <a:solidFill>
            <a:schemeClr val="accent3">
              <a:hueOff val="-10943998"/>
              <a:satOff val="0"/>
              <a:lumOff val="-41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4175D5-70F6-4EF1-BFAC-181BF8DCA26A}">
      <dsp:nvSpPr>
        <dsp:cNvPr id="0" name=""/>
        <dsp:cNvSpPr/>
      </dsp:nvSpPr>
      <dsp:spPr>
        <a:xfrm>
          <a:off x="1222874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1725712"/>
            <a:satOff val="0"/>
            <a:lumOff val="-441"/>
            <a:alphaOff val="0"/>
          </a:schemeClr>
        </a:solidFill>
        <a:ln w="25400" cap="flat" cmpd="sng" algn="ctr">
          <a:solidFill>
            <a:schemeClr val="accent3">
              <a:hueOff val="-11725712"/>
              <a:satOff val="0"/>
              <a:lumOff val="-4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4838F-DA05-4B49-B2C4-243E6CF2E43D}">
      <dsp:nvSpPr>
        <dsp:cNvPr id="0" name=""/>
        <dsp:cNvSpPr/>
      </dsp:nvSpPr>
      <dsp:spPr>
        <a:xfrm>
          <a:off x="1825424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2507426"/>
            <a:satOff val="0"/>
            <a:lumOff val="-470"/>
            <a:alphaOff val="0"/>
          </a:schemeClr>
        </a:solidFill>
        <a:ln w="25400" cap="flat" cmpd="sng" algn="ctr">
          <a:solidFill>
            <a:schemeClr val="accent3">
              <a:hueOff val="-12507426"/>
              <a:satOff val="0"/>
              <a:lumOff val="-47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885029-7DD3-4A57-B48C-F44F75ABA1F5}">
      <dsp:nvSpPr>
        <dsp:cNvPr id="0" name=""/>
        <dsp:cNvSpPr/>
      </dsp:nvSpPr>
      <dsp:spPr>
        <a:xfrm>
          <a:off x="2427498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3289141"/>
            <a:satOff val="0"/>
            <a:lumOff val="-500"/>
            <a:alphaOff val="0"/>
          </a:schemeClr>
        </a:solidFill>
        <a:ln w="25400" cap="flat" cmpd="sng" algn="ctr">
          <a:solidFill>
            <a:schemeClr val="accent3">
              <a:hueOff val="-13289141"/>
              <a:satOff val="0"/>
              <a:lumOff val="-50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4E4B46-6CFD-482C-9B6A-B20EADDC1B01}">
      <dsp:nvSpPr>
        <dsp:cNvPr id="0" name=""/>
        <dsp:cNvSpPr/>
      </dsp:nvSpPr>
      <dsp:spPr>
        <a:xfrm>
          <a:off x="3030048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4070854"/>
            <a:satOff val="0"/>
            <a:lumOff val="-529"/>
            <a:alphaOff val="0"/>
          </a:schemeClr>
        </a:solidFill>
        <a:ln w="25400" cap="flat" cmpd="sng" algn="ctr">
          <a:solidFill>
            <a:schemeClr val="accent3">
              <a:hueOff val="-14070854"/>
              <a:satOff val="0"/>
              <a:lumOff val="-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A37219-FE4E-4783-8F84-BF1B51019A05}">
      <dsp:nvSpPr>
        <dsp:cNvPr id="0" name=""/>
        <dsp:cNvSpPr/>
      </dsp:nvSpPr>
      <dsp:spPr>
        <a:xfrm>
          <a:off x="3632122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4852568"/>
            <a:satOff val="0"/>
            <a:lumOff val="-559"/>
            <a:alphaOff val="0"/>
          </a:schemeClr>
        </a:solidFill>
        <a:ln w="25400" cap="flat" cmpd="sng" algn="ctr">
          <a:solidFill>
            <a:schemeClr val="accent3">
              <a:hueOff val="-14852568"/>
              <a:satOff val="0"/>
              <a:lumOff val="-5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917E0-AE07-40A3-80BC-813F13E15CFF}">
      <dsp:nvSpPr>
        <dsp:cNvPr id="0" name=""/>
        <dsp:cNvSpPr/>
      </dsp:nvSpPr>
      <dsp:spPr>
        <a:xfrm>
          <a:off x="4234672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5634283"/>
            <a:satOff val="0"/>
            <a:lumOff val="-588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323B5D-59B8-4157-81C9-9B90375F505B}">
      <dsp:nvSpPr>
        <dsp:cNvPr id="0" name=""/>
        <dsp:cNvSpPr/>
      </dsp:nvSpPr>
      <dsp:spPr>
        <a:xfrm>
          <a:off x="620800" y="2953775"/>
          <a:ext cx="4339216" cy="63459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3. The coloring and highlighting of the data visualization charts is done with utmost care that the main points of interest stand out.</a:t>
          </a:r>
        </a:p>
      </dsp:txBody>
      <dsp:txXfrm>
        <a:off x="620800" y="2953775"/>
        <a:ext cx="4339216" cy="63459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2F0527-B695-4C35-9180-1DC4E8999308}">
      <dsp:nvSpPr>
        <dsp:cNvPr id="0" name=""/>
        <dsp:cNvSpPr/>
      </dsp:nvSpPr>
      <dsp:spPr>
        <a:xfrm>
          <a:off x="88160" y="341840"/>
          <a:ext cx="5272037" cy="479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b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88160" y="341840"/>
        <a:ext cx="5272037" cy="479276"/>
      </dsp:txXfrm>
    </dsp:sp>
    <dsp:sp modelId="{14B70A8A-06CB-403E-BCCD-5AF89D15BBE6}">
      <dsp:nvSpPr>
        <dsp:cNvPr id="0" name=""/>
        <dsp:cNvSpPr/>
      </dsp:nvSpPr>
      <dsp:spPr>
        <a:xfrm>
          <a:off x="88160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98CD1F-2627-46DA-916B-53670E8D7D59}">
      <dsp:nvSpPr>
        <dsp:cNvPr id="0" name=""/>
        <dsp:cNvSpPr/>
      </dsp:nvSpPr>
      <dsp:spPr>
        <a:xfrm>
          <a:off x="829174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F7A5B4-B69C-4F59-810B-53988188DD7E}">
      <dsp:nvSpPr>
        <dsp:cNvPr id="0" name=""/>
        <dsp:cNvSpPr/>
      </dsp:nvSpPr>
      <dsp:spPr>
        <a:xfrm>
          <a:off x="1570774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2D125C-898E-4AA1-8411-6F281D75AB2A}">
      <dsp:nvSpPr>
        <dsp:cNvPr id="0" name=""/>
        <dsp:cNvSpPr/>
      </dsp:nvSpPr>
      <dsp:spPr>
        <a:xfrm>
          <a:off x="2311788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F4B25C-5C34-4AB7-A4E6-5A1BE09FED91}">
      <dsp:nvSpPr>
        <dsp:cNvPr id="0" name=""/>
        <dsp:cNvSpPr/>
      </dsp:nvSpPr>
      <dsp:spPr>
        <a:xfrm>
          <a:off x="3053388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69BF96-AFAF-4A10-93F6-BF8C05855C7A}">
      <dsp:nvSpPr>
        <dsp:cNvPr id="0" name=""/>
        <dsp:cNvSpPr/>
      </dsp:nvSpPr>
      <dsp:spPr>
        <a:xfrm>
          <a:off x="3794402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02BA67-C083-434F-A98B-7F0F78BC44B1}">
      <dsp:nvSpPr>
        <dsp:cNvPr id="0" name=""/>
        <dsp:cNvSpPr/>
      </dsp:nvSpPr>
      <dsp:spPr>
        <a:xfrm>
          <a:off x="4536002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75A207-37CA-4A8B-8927-454D3CD7BAC1}">
      <dsp:nvSpPr>
        <dsp:cNvPr id="0" name=""/>
        <dsp:cNvSpPr/>
      </dsp:nvSpPr>
      <dsp:spPr>
        <a:xfrm>
          <a:off x="88160" y="918747"/>
          <a:ext cx="5340573" cy="78104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4. Each chart is explained in depth by the voice-over in the preferred language to give complete insight into the data. </a:t>
          </a:r>
        </a:p>
      </dsp:txBody>
      <dsp:txXfrm>
        <a:off x="88160" y="918747"/>
        <a:ext cx="5340573" cy="781042"/>
      </dsp:txXfrm>
    </dsp:sp>
    <dsp:sp modelId="{369B0683-E231-458E-8711-D071E159EA6F}">
      <dsp:nvSpPr>
        <dsp:cNvPr id="0" name=""/>
        <dsp:cNvSpPr/>
      </dsp:nvSpPr>
      <dsp:spPr>
        <a:xfrm>
          <a:off x="88160" y="1870784"/>
          <a:ext cx="5272037" cy="479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b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8160" y="1870784"/>
        <a:ext cx="5272037" cy="479276"/>
      </dsp:txXfrm>
    </dsp:sp>
    <dsp:sp modelId="{A1E00702-C90E-4602-ADF2-B67411C2DB9F}">
      <dsp:nvSpPr>
        <dsp:cNvPr id="0" name=""/>
        <dsp:cNvSpPr/>
      </dsp:nvSpPr>
      <dsp:spPr>
        <a:xfrm>
          <a:off x="88160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A51117-A059-4AB8-9504-83FD7E32DD3A}">
      <dsp:nvSpPr>
        <dsp:cNvPr id="0" name=""/>
        <dsp:cNvSpPr/>
      </dsp:nvSpPr>
      <dsp:spPr>
        <a:xfrm>
          <a:off x="829174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13BE7B-1949-4FF0-BF33-0C90942BFF42}">
      <dsp:nvSpPr>
        <dsp:cNvPr id="0" name=""/>
        <dsp:cNvSpPr/>
      </dsp:nvSpPr>
      <dsp:spPr>
        <a:xfrm>
          <a:off x="1570774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A7D74F-91E6-4E3E-8E9C-A9AECC3D2964}">
      <dsp:nvSpPr>
        <dsp:cNvPr id="0" name=""/>
        <dsp:cNvSpPr/>
      </dsp:nvSpPr>
      <dsp:spPr>
        <a:xfrm>
          <a:off x="2311788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8F0DD5-CC6A-4DA8-8B99-4D70DA651976}">
      <dsp:nvSpPr>
        <dsp:cNvPr id="0" name=""/>
        <dsp:cNvSpPr/>
      </dsp:nvSpPr>
      <dsp:spPr>
        <a:xfrm>
          <a:off x="3053388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B33FDC-A7F8-47B4-B04B-B67D25B88CDD}">
      <dsp:nvSpPr>
        <dsp:cNvPr id="0" name=""/>
        <dsp:cNvSpPr/>
      </dsp:nvSpPr>
      <dsp:spPr>
        <a:xfrm>
          <a:off x="3794402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6B3D2-98F8-4D80-BCC9-8A47227C8431}">
      <dsp:nvSpPr>
        <dsp:cNvPr id="0" name=""/>
        <dsp:cNvSpPr/>
      </dsp:nvSpPr>
      <dsp:spPr>
        <a:xfrm>
          <a:off x="4536002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58CEE2-6256-4964-AAC6-BF6E52F3EC71}">
      <dsp:nvSpPr>
        <dsp:cNvPr id="0" name=""/>
        <dsp:cNvSpPr/>
      </dsp:nvSpPr>
      <dsp:spPr>
        <a:xfrm>
          <a:off x="88160" y="2447690"/>
          <a:ext cx="5340573" cy="78104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5. The dashboard provides the user ease of use and choose the categories as per their convenience.</a:t>
          </a:r>
        </a:p>
      </dsp:txBody>
      <dsp:txXfrm>
        <a:off x="88160" y="2447690"/>
        <a:ext cx="5340573" cy="78104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5766B8-950D-4F14-8BD2-56349E6BF4F7}">
      <dsp:nvSpPr>
        <dsp:cNvPr id="0" name=""/>
        <dsp:cNvSpPr/>
      </dsp:nvSpPr>
      <dsp:spPr>
        <a:xfrm>
          <a:off x="1391770" y="215042"/>
          <a:ext cx="3094108" cy="96690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492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The project can be upgraded to accept custom inputs.</a:t>
          </a:r>
        </a:p>
      </dsp:txBody>
      <dsp:txXfrm>
        <a:off x="1391770" y="215042"/>
        <a:ext cx="3094108" cy="966909"/>
      </dsp:txXfrm>
    </dsp:sp>
    <dsp:sp modelId="{7F4E0A0C-EAF0-48C8-B941-FC144424BA15}">
      <dsp:nvSpPr>
        <dsp:cNvPr id="0" name=""/>
        <dsp:cNvSpPr/>
      </dsp:nvSpPr>
      <dsp:spPr>
        <a:xfrm>
          <a:off x="1155800" y="99013"/>
          <a:ext cx="890933" cy="967984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3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0" r="-10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6A015F-CC3C-4857-9ADF-00FF9F313303}">
      <dsp:nvSpPr>
        <dsp:cNvPr id="0" name=""/>
        <dsp:cNvSpPr/>
      </dsp:nvSpPr>
      <dsp:spPr>
        <a:xfrm>
          <a:off x="1343300" y="1419039"/>
          <a:ext cx="3094108" cy="96690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492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Addition of animation to graphs.</a:t>
          </a:r>
        </a:p>
      </dsp:txBody>
      <dsp:txXfrm>
        <a:off x="1343300" y="1419039"/>
        <a:ext cx="3094108" cy="966909"/>
      </dsp:txXfrm>
    </dsp:sp>
    <dsp:sp modelId="{018D10DE-6C3E-42BA-ABDD-E57629D1D43D}">
      <dsp:nvSpPr>
        <dsp:cNvPr id="0" name=""/>
        <dsp:cNvSpPr/>
      </dsp:nvSpPr>
      <dsp:spPr>
        <a:xfrm>
          <a:off x="1204270" y="1292609"/>
          <a:ext cx="697053" cy="988786"/>
        </a:xfrm>
        <a:prstGeom prst="rect">
          <a:avLst/>
        </a:prstGeom>
        <a:blipFill>
          <a:blip xmlns:r="http://schemas.openxmlformats.org/officeDocument/2006/relationships" r:embed="rId2">
            <a:duotone>
              <a:schemeClr val="accent3">
                <a:hueOff val="-7612381"/>
                <a:satOff val="0"/>
                <a:lumOff val="-48"/>
                <a:alphaOff val="0"/>
                <a:shade val="20000"/>
                <a:satMod val="200000"/>
              </a:schemeClr>
              <a:schemeClr val="accent3">
                <a:hueOff val="-7612381"/>
                <a:satOff val="0"/>
                <a:lumOff val="-48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7A44E1-CCBF-4C0C-B73A-5F59BF49208A}">
      <dsp:nvSpPr>
        <dsp:cNvPr id="0" name=""/>
        <dsp:cNvSpPr/>
      </dsp:nvSpPr>
      <dsp:spPr>
        <a:xfrm>
          <a:off x="1307257" y="2596061"/>
          <a:ext cx="3094108" cy="96690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492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Creation of a website will collections of predefined data visualizations for multiple datasets.</a:t>
          </a:r>
        </a:p>
      </dsp:txBody>
      <dsp:txXfrm>
        <a:off x="1307257" y="2596061"/>
        <a:ext cx="3094108" cy="966909"/>
      </dsp:txXfrm>
    </dsp:sp>
    <dsp:sp modelId="{5210CD5D-2273-4D2A-9074-30E78BDB81C9}">
      <dsp:nvSpPr>
        <dsp:cNvPr id="0" name=""/>
        <dsp:cNvSpPr/>
      </dsp:nvSpPr>
      <dsp:spPr>
        <a:xfrm>
          <a:off x="1240313" y="2496606"/>
          <a:ext cx="552880" cy="934836"/>
        </a:xfrm>
        <a:prstGeom prst="rect">
          <a:avLst/>
        </a:prstGeom>
        <a:blipFill>
          <a:blip xmlns:r="http://schemas.openxmlformats.org/officeDocument/2006/relationships" r:embed="rId3">
            <a:duotone>
              <a:schemeClr val="accent3">
                <a:hueOff val="-15224763"/>
                <a:satOff val="0"/>
                <a:lumOff val="-95"/>
                <a:alphaOff val="0"/>
                <a:shade val="20000"/>
                <a:satMod val="200000"/>
              </a:schemeClr>
              <a:schemeClr val="accent3">
                <a:hueOff val="-15224763"/>
                <a:satOff val="0"/>
                <a:lumOff val="-95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gif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5122427" y="668001"/>
            <a:ext cx="3841143" cy="3893303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496184" y="1004337"/>
            <a:ext cx="4908372" cy="101645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</a:rPr>
              <a:t>THE DATA DEMYSTIFIER</a:t>
            </a:r>
            <a:br>
              <a:rPr lang="en-US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</a:rPr>
            </a:br>
            <a:br>
              <a:rPr lang="en-US" sz="2000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</a:rPr>
            </a:br>
            <a:endParaRPr lang="en-US" b="1" dirty="0">
              <a:ln w="28575">
                <a:solidFill>
                  <a:schemeClr val="accent2">
                    <a:lumMod val="5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latin typeface="Plantagenet Cherokee" panose="02020602070100000000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97E488-B933-4F3E-A066-A3C61148B1EC}"/>
              </a:ext>
            </a:extLst>
          </p:cNvPr>
          <p:cNvSpPr txBox="1"/>
          <p:nvPr/>
        </p:nvSpPr>
        <p:spPr>
          <a:xfrm>
            <a:off x="709980" y="2446091"/>
            <a:ext cx="535114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Presented by,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The SPY Squad: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Prakriti Sharma K P</a:t>
            </a:r>
          </a:p>
          <a:p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Silpa S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Sonali Preetha Nandagopalan</a:t>
            </a:r>
          </a:p>
          <a:p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Yashmitha R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Information Science and Engineering Department,</a:t>
            </a:r>
          </a:p>
          <a:p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New Horizon College of Engineering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endParaRPr lang="en-US" sz="1800" dirty="0">
              <a:ln w="9525">
                <a:noFill/>
              </a:ln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Theme and Task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6056647" y="380988"/>
            <a:ext cx="2706354" cy="1604434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57D40AF-2078-4768-B961-53A99A3536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5921941"/>
              </p:ext>
            </p:extLst>
          </p:nvPr>
        </p:nvGraphicFramePr>
        <p:xfrm>
          <a:off x="840248" y="889570"/>
          <a:ext cx="6324165" cy="41396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355890" y="356030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>
                <a:solidFill>
                  <a:schemeClr val="tx1"/>
                </a:solidFill>
              </a:rPr>
              <a:t>Datasets</a:t>
            </a:r>
            <a:endParaRPr sz="7200" b="1" dirty="0">
              <a:solidFill>
                <a:schemeClr val="tx1"/>
              </a:solidFill>
            </a:endParaRPr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F888685-A838-4386-9940-22CCB35559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7845839"/>
              </p:ext>
            </p:extLst>
          </p:nvPr>
        </p:nvGraphicFramePr>
        <p:xfrm>
          <a:off x="-469807" y="1232961"/>
          <a:ext cx="5706140" cy="19541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4" name="Diagram 23">
            <a:extLst>
              <a:ext uri="{FF2B5EF4-FFF2-40B4-BE49-F238E27FC236}">
                <a16:creationId xmlns:a16="http://schemas.microsoft.com/office/drawing/2014/main" id="{82B54A91-73CB-4978-8C83-114663B991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3898772"/>
              </p:ext>
            </p:extLst>
          </p:nvPr>
        </p:nvGraphicFramePr>
        <p:xfrm>
          <a:off x="1718930" y="3231251"/>
          <a:ext cx="5706140" cy="19541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5" name="Diagram 24">
            <a:extLst>
              <a:ext uri="{FF2B5EF4-FFF2-40B4-BE49-F238E27FC236}">
                <a16:creationId xmlns:a16="http://schemas.microsoft.com/office/drawing/2014/main" id="{B45B2448-00D2-4668-ACB8-D5D15E2845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1416119"/>
              </p:ext>
            </p:extLst>
          </p:nvPr>
        </p:nvGraphicFramePr>
        <p:xfrm>
          <a:off x="3751220" y="1234598"/>
          <a:ext cx="5706140" cy="19541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pSp>
        <p:nvGrpSpPr>
          <p:cNvPr id="44" name="Google Shape;383;p14">
            <a:extLst>
              <a:ext uri="{FF2B5EF4-FFF2-40B4-BE49-F238E27FC236}">
                <a16:creationId xmlns:a16="http://schemas.microsoft.com/office/drawing/2014/main" id="{F037665B-0EC1-4BC0-955F-A7C7A48A34A5}"/>
              </a:ext>
            </a:extLst>
          </p:cNvPr>
          <p:cNvGrpSpPr/>
          <p:nvPr/>
        </p:nvGrpSpPr>
        <p:grpSpPr>
          <a:xfrm>
            <a:off x="8258004" y="2339570"/>
            <a:ext cx="885996" cy="2673675"/>
            <a:chOff x="5678143" y="1151382"/>
            <a:chExt cx="345795" cy="1043508"/>
          </a:xfrm>
        </p:grpSpPr>
        <p:sp>
          <p:nvSpPr>
            <p:cNvPr id="45" name="Google Shape;384;p14">
              <a:extLst>
                <a:ext uri="{FF2B5EF4-FFF2-40B4-BE49-F238E27FC236}">
                  <a16:creationId xmlns:a16="http://schemas.microsoft.com/office/drawing/2014/main" id="{353FF949-5CDE-4BE6-9D25-E5AEDA0E6751}"/>
                </a:ext>
              </a:extLst>
            </p:cNvPr>
            <p:cNvSpPr/>
            <p:nvPr/>
          </p:nvSpPr>
          <p:spPr>
            <a:xfrm>
              <a:off x="5678143" y="1995246"/>
              <a:ext cx="345795" cy="199644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385;p14">
              <a:extLst>
                <a:ext uri="{FF2B5EF4-FFF2-40B4-BE49-F238E27FC236}">
                  <a16:creationId xmlns:a16="http://schemas.microsoft.com/office/drawing/2014/main" id="{31A241CF-AD40-4A25-BB6B-764D0B4F0385}"/>
                </a:ext>
              </a:extLst>
            </p:cNvPr>
            <p:cNvSpPr/>
            <p:nvPr/>
          </p:nvSpPr>
          <p:spPr>
            <a:xfrm>
              <a:off x="5781662" y="1153715"/>
              <a:ext cx="174078" cy="254926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386;p14">
              <a:extLst>
                <a:ext uri="{FF2B5EF4-FFF2-40B4-BE49-F238E27FC236}">
                  <a16:creationId xmlns:a16="http://schemas.microsoft.com/office/drawing/2014/main" id="{C4335556-087E-4E9C-881D-271152E080C0}"/>
                </a:ext>
              </a:extLst>
            </p:cNvPr>
            <p:cNvSpPr/>
            <p:nvPr/>
          </p:nvSpPr>
          <p:spPr>
            <a:xfrm>
              <a:off x="5776639" y="1337053"/>
              <a:ext cx="32518" cy="18836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387;p14">
              <a:extLst>
                <a:ext uri="{FF2B5EF4-FFF2-40B4-BE49-F238E27FC236}">
                  <a16:creationId xmlns:a16="http://schemas.microsoft.com/office/drawing/2014/main" id="{6ED48CA9-08E5-469B-AB22-0D27FC083212}"/>
                </a:ext>
              </a:extLst>
            </p:cNvPr>
            <p:cNvSpPr/>
            <p:nvPr/>
          </p:nvSpPr>
          <p:spPr>
            <a:xfrm>
              <a:off x="5795186" y="1151382"/>
              <a:ext cx="83137" cy="102663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388;p14">
              <a:extLst>
                <a:ext uri="{FF2B5EF4-FFF2-40B4-BE49-F238E27FC236}">
                  <a16:creationId xmlns:a16="http://schemas.microsoft.com/office/drawing/2014/main" id="{069407CE-FFEE-446E-B1FE-D584B9548EBA}"/>
                </a:ext>
              </a:extLst>
            </p:cNvPr>
            <p:cNvSpPr/>
            <p:nvPr/>
          </p:nvSpPr>
          <p:spPr>
            <a:xfrm>
              <a:off x="5811517" y="1263498"/>
              <a:ext cx="102898" cy="115088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389;p14">
              <a:extLst>
                <a:ext uri="{FF2B5EF4-FFF2-40B4-BE49-F238E27FC236}">
                  <a16:creationId xmlns:a16="http://schemas.microsoft.com/office/drawing/2014/main" id="{252AB910-B5BC-4220-858A-0EC1B2400301}"/>
                </a:ext>
              </a:extLst>
            </p:cNvPr>
            <p:cNvSpPr/>
            <p:nvPr/>
          </p:nvSpPr>
          <p:spPr>
            <a:xfrm>
              <a:off x="5781607" y="1300507"/>
              <a:ext cx="149918" cy="172167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390;p14">
              <a:extLst>
                <a:ext uri="{FF2B5EF4-FFF2-40B4-BE49-F238E27FC236}">
                  <a16:creationId xmlns:a16="http://schemas.microsoft.com/office/drawing/2014/main" id="{AA65E0D3-482F-4B9E-97E2-A90F0660C644}"/>
                </a:ext>
              </a:extLst>
            </p:cNvPr>
            <p:cNvSpPr/>
            <p:nvPr/>
          </p:nvSpPr>
          <p:spPr>
            <a:xfrm>
              <a:off x="5808246" y="1159602"/>
              <a:ext cx="110823" cy="136345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391;p14">
              <a:extLst>
                <a:ext uri="{FF2B5EF4-FFF2-40B4-BE49-F238E27FC236}">
                  <a16:creationId xmlns:a16="http://schemas.microsoft.com/office/drawing/2014/main" id="{C9CA5C14-187F-4E63-A98A-7252F25E54FE}"/>
                </a:ext>
              </a:extLst>
            </p:cNvPr>
            <p:cNvSpPr/>
            <p:nvPr/>
          </p:nvSpPr>
          <p:spPr>
            <a:xfrm>
              <a:off x="5812703" y="1158869"/>
              <a:ext cx="110779" cy="104694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392;p14">
              <a:extLst>
                <a:ext uri="{FF2B5EF4-FFF2-40B4-BE49-F238E27FC236}">
                  <a16:creationId xmlns:a16="http://schemas.microsoft.com/office/drawing/2014/main" id="{A141B270-70BD-4E24-8676-DDD91FAFDCEF}"/>
                </a:ext>
              </a:extLst>
            </p:cNvPr>
            <p:cNvSpPr/>
            <p:nvPr/>
          </p:nvSpPr>
          <p:spPr>
            <a:xfrm>
              <a:off x="5898276" y="1323720"/>
              <a:ext cx="74471" cy="246223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393;p14">
              <a:extLst>
                <a:ext uri="{FF2B5EF4-FFF2-40B4-BE49-F238E27FC236}">
                  <a16:creationId xmlns:a16="http://schemas.microsoft.com/office/drawing/2014/main" id="{9B28C110-5B2D-4C92-8771-45840BD409A6}"/>
                </a:ext>
              </a:extLst>
            </p:cNvPr>
            <p:cNvSpPr/>
            <p:nvPr/>
          </p:nvSpPr>
          <p:spPr>
            <a:xfrm>
              <a:off x="5831068" y="2061801"/>
              <a:ext cx="86995" cy="66513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394;p14">
              <a:extLst>
                <a:ext uri="{FF2B5EF4-FFF2-40B4-BE49-F238E27FC236}">
                  <a16:creationId xmlns:a16="http://schemas.microsoft.com/office/drawing/2014/main" id="{DD8CC04E-8C86-420D-BABF-AD6E87A88860}"/>
                </a:ext>
              </a:extLst>
            </p:cNvPr>
            <p:cNvSpPr/>
            <p:nvPr/>
          </p:nvSpPr>
          <p:spPr>
            <a:xfrm>
              <a:off x="5831514" y="2082973"/>
              <a:ext cx="86563" cy="44990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395;p14">
              <a:extLst>
                <a:ext uri="{FF2B5EF4-FFF2-40B4-BE49-F238E27FC236}">
                  <a16:creationId xmlns:a16="http://schemas.microsoft.com/office/drawing/2014/main" id="{8235FCCB-FB78-4DB1-8D81-246A9B9B4296}"/>
                </a:ext>
              </a:extLst>
            </p:cNvPr>
            <p:cNvSpPr/>
            <p:nvPr/>
          </p:nvSpPr>
          <p:spPr>
            <a:xfrm>
              <a:off x="5764925" y="2047104"/>
              <a:ext cx="79862" cy="61873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396;p14">
              <a:extLst>
                <a:ext uri="{FF2B5EF4-FFF2-40B4-BE49-F238E27FC236}">
                  <a16:creationId xmlns:a16="http://schemas.microsoft.com/office/drawing/2014/main" id="{46562F24-972E-454F-A68A-9025D9206304}"/>
                </a:ext>
              </a:extLst>
            </p:cNvPr>
            <p:cNvSpPr/>
            <p:nvPr/>
          </p:nvSpPr>
          <p:spPr>
            <a:xfrm>
              <a:off x="5764880" y="2067438"/>
              <a:ext cx="79629" cy="41383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397;p14">
              <a:extLst>
                <a:ext uri="{FF2B5EF4-FFF2-40B4-BE49-F238E27FC236}">
                  <a16:creationId xmlns:a16="http://schemas.microsoft.com/office/drawing/2014/main" id="{3BB121C7-7A6D-4A4F-987C-47D8B5BBEEC8}"/>
                </a:ext>
              </a:extLst>
            </p:cNvPr>
            <p:cNvSpPr/>
            <p:nvPr/>
          </p:nvSpPr>
          <p:spPr>
            <a:xfrm>
              <a:off x="5777722" y="1472916"/>
              <a:ext cx="170454" cy="59556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398;p14">
              <a:extLst>
                <a:ext uri="{FF2B5EF4-FFF2-40B4-BE49-F238E27FC236}">
                  <a16:creationId xmlns:a16="http://schemas.microsoft.com/office/drawing/2014/main" id="{39AB6968-BC1E-4124-B042-59A7E02CF322}"/>
                </a:ext>
              </a:extLst>
            </p:cNvPr>
            <p:cNvSpPr/>
            <p:nvPr/>
          </p:nvSpPr>
          <p:spPr>
            <a:xfrm>
              <a:off x="5770564" y="1458904"/>
              <a:ext cx="181538" cy="396087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399;p14">
              <a:extLst>
                <a:ext uri="{FF2B5EF4-FFF2-40B4-BE49-F238E27FC236}">
                  <a16:creationId xmlns:a16="http://schemas.microsoft.com/office/drawing/2014/main" id="{74995547-D25F-459F-8670-98B7F7B30CA8}"/>
                </a:ext>
              </a:extLst>
            </p:cNvPr>
            <p:cNvSpPr/>
            <p:nvPr/>
          </p:nvSpPr>
          <p:spPr>
            <a:xfrm>
              <a:off x="5895126" y="1321170"/>
              <a:ext cx="61010" cy="76023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400;p14">
              <a:extLst>
                <a:ext uri="{FF2B5EF4-FFF2-40B4-BE49-F238E27FC236}">
                  <a16:creationId xmlns:a16="http://schemas.microsoft.com/office/drawing/2014/main" id="{87C90DD4-627F-4CBC-9C97-2991FD96E0DD}"/>
                </a:ext>
              </a:extLst>
            </p:cNvPr>
            <p:cNvSpPr/>
            <p:nvPr/>
          </p:nvSpPr>
          <p:spPr>
            <a:xfrm>
              <a:off x="5777141" y="1300603"/>
              <a:ext cx="50825" cy="53396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40154" y="1"/>
            <a:ext cx="8717316" cy="92251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>
                <a:solidFill>
                  <a:schemeClr val="tx1"/>
                </a:solidFill>
              </a:rPr>
              <a:t>Proposed System: The Data Demystifier</a:t>
            </a:r>
            <a:endParaRPr sz="3500" b="1" dirty="0">
              <a:solidFill>
                <a:schemeClr val="tx1"/>
              </a:solidFill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35EA2D1-A311-46F5-B67F-89CA597798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3883862"/>
              </p:ext>
            </p:extLst>
          </p:nvPr>
        </p:nvGraphicFramePr>
        <p:xfrm>
          <a:off x="109405" y="1011653"/>
          <a:ext cx="5263238" cy="41318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92852" y="60878"/>
            <a:ext cx="4662266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tx1"/>
                </a:solidFill>
              </a:rPr>
              <a:t>What makes our project Unique?</a:t>
            </a:r>
            <a:endParaRPr sz="4000" b="1" dirty="0">
              <a:solidFill>
                <a:schemeClr val="tx1"/>
              </a:solidFill>
            </a:endParaRPr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F8A9654-4B10-4B6C-AD2B-73EA713218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1305912"/>
              </p:ext>
            </p:extLst>
          </p:nvPr>
        </p:nvGraphicFramePr>
        <p:xfrm>
          <a:off x="-399813" y="1269976"/>
          <a:ext cx="5857819" cy="3668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75" name="Diagram 74">
            <a:extLst>
              <a:ext uri="{FF2B5EF4-FFF2-40B4-BE49-F238E27FC236}">
                <a16:creationId xmlns:a16="http://schemas.microsoft.com/office/drawing/2014/main" id="{5501466A-172F-43AA-88AF-846E302CFE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1147316"/>
              </p:ext>
            </p:extLst>
          </p:nvPr>
        </p:nvGraphicFramePr>
        <p:xfrm>
          <a:off x="345704" y="1140470"/>
          <a:ext cx="5857819" cy="3668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6" name="Google Shape;741;p18">
            <a:extLst>
              <a:ext uri="{FF2B5EF4-FFF2-40B4-BE49-F238E27FC236}">
                <a16:creationId xmlns:a16="http://schemas.microsoft.com/office/drawing/2014/main" id="{8AC084B3-74F0-40E9-ACCA-A784FBD30F70}"/>
              </a:ext>
            </a:extLst>
          </p:cNvPr>
          <p:cNvSpPr txBox="1">
            <a:spLocks/>
          </p:cNvSpPr>
          <p:nvPr/>
        </p:nvSpPr>
        <p:spPr>
          <a:xfrm>
            <a:off x="866413" y="48934"/>
            <a:ext cx="4662266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</a:rPr>
              <a:t>What makes our project Unique?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202229" y="1839967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</a:rPr>
              <a:t>Project Demostration</a:t>
            </a:r>
            <a:endParaRPr sz="6000" b="1" dirty="0">
              <a:solidFill>
                <a:schemeClr val="tx1"/>
              </a:solidFill>
            </a:endParaRPr>
          </a:p>
        </p:txBody>
      </p:sp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1047" name="Google Shape;1047;p24"/>
          <p:cNvGrpSpPr/>
          <p:nvPr/>
        </p:nvGrpSpPr>
        <p:grpSpPr>
          <a:xfrm>
            <a:off x="5191199" y="905259"/>
            <a:ext cx="3495801" cy="3628765"/>
            <a:chOff x="2012475" y="393272"/>
            <a:chExt cx="4440240" cy="4609126"/>
          </a:xfrm>
        </p:grpSpPr>
        <p:sp>
          <p:nvSpPr>
            <p:cNvPr id="1048" name="Google Shape;1048;p24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2077" name="Google Shape;2077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78" name="Google Shape;2078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5" name="Google Shape;2135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36" name="Google Shape;2136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37" name="Google Shape;2137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40" name="Google Shape;2140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41" name="Google Shape;2141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2" name="Google Shape;2142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43" name="Google Shape;2143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0" name="Google Shape;2190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1" name="Google Shape;2191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2" name="Google Shape;2192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3" name="Google Shape;2193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4" name="Google Shape;2194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5" name="Google Shape;2195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6" name="Google Shape;2196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0" name="Google Shape;2200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1" name="Google Shape;2201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2" name="Google Shape;2202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3" name="Google Shape;2203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4" name="Google Shape;2204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5" name="Google Shape;2205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6" name="Google Shape;2206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207" name="Google Shape;2207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208" name="Google Shape;2208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209" name="Google Shape;2209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0" name="Google Shape;2210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3" name="Google Shape;2213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214" name="Google Shape;2214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5" name="Google Shape;2215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6" name="Google Shape;2216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17" name="Google Shape;2217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226280" y="97618"/>
            <a:ext cx="7318089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</a:rPr>
              <a:t>Future Implementation</a:t>
            </a:r>
            <a:endParaRPr sz="6000" b="1" dirty="0">
              <a:solidFill>
                <a:schemeClr val="tx1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0A75EE1-D996-4240-A421-95583D756C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0258831"/>
              </p:ext>
            </p:extLst>
          </p:nvPr>
        </p:nvGraphicFramePr>
        <p:xfrm>
          <a:off x="-692564" y="1429049"/>
          <a:ext cx="5641680" cy="36619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9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38" name="Google Shape;2038;p33"/>
          <p:cNvGrpSpPr/>
          <p:nvPr/>
        </p:nvGrpSpPr>
        <p:grpSpPr>
          <a:xfrm>
            <a:off x="3824899" y="1241117"/>
            <a:ext cx="4542205" cy="2661224"/>
            <a:chOff x="1177450" y="241631"/>
            <a:chExt cx="6173152" cy="3616776"/>
          </a:xfrm>
        </p:grpSpPr>
        <p:sp>
          <p:nvSpPr>
            <p:cNvPr id="2039" name="Google Shape;2039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4" name="Google Shape;2044;p33"/>
          <p:cNvGrpSpPr/>
          <p:nvPr/>
        </p:nvGrpSpPr>
        <p:grpSpPr>
          <a:xfrm>
            <a:off x="7531342" y="2825005"/>
            <a:ext cx="1214233" cy="1885000"/>
            <a:chOff x="6492887" y="4126007"/>
            <a:chExt cx="271993" cy="422295"/>
          </a:xfrm>
        </p:grpSpPr>
        <p:sp>
          <p:nvSpPr>
            <p:cNvPr id="2045" name="Google Shape;2045;p33"/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3"/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33"/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33"/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33"/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33"/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33"/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33"/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33"/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33"/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33"/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33"/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33"/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33"/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33"/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33"/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3"/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3"/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3"/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3"/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66" name="Google Shape;2066;p33"/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2067" name="Google Shape;2067;p3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8" name="Google Shape;2068;p3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9" name="Google Shape;2069;p3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0" name="Google Shape;2070;p3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3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707520E-8224-4AD1-9740-AD524C73F9EB}"/>
              </a:ext>
            </a:extLst>
          </p:cNvPr>
          <p:cNvSpPr txBox="1"/>
          <p:nvPr/>
        </p:nvSpPr>
        <p:spPr>
          <a:xfrm>
            <a:off x="4527691" y="1469272"/>
            <a:ext cx="266290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Thank </a:t>
            </a:r>
          </a:p>
          <a:p>
            <a:r>
              <a:rPr lang="en-US" sz="6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378</Words>
  <Application>Microsoft Office PowerPoint</Application>
  <PresentationFormat>On-screen Show (16:9)</PresentationFormat>
  <Paragraphs>56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Raleway Thin</vt:lpstr>
      <vt:lpstr>Raleway</vt:lpstr>
      <vt:lpstr>Calibri</vt:lpstr>
      <vt:lpstr>Barlow Light</vt:lpstr>
      <vt:lpstr>Plantagenet Cherokee</vt:lpstr>
      <vt:lpstr>Gaoler template</vt:lpstr>
      <vt:lpstr>THE DATA DEMYSTIFIER  </vt:lpstr>
      <vt:lpstr>Theme and Task</vt:lpstr>
      <vt:lpstr>Datasets</vt:lpstr>
      <vt:lpstr>Proposed System: The Data Demystifier</vt:lpstr>
      <vt:lpstr>What makes our project Unique?</vt:lpstr>
      <vt:lpstr>PowerPoint Presentation</vt:lpstr>
      <vt:lpstr>Project Demostration</vt:lpstr>
      <vt:lpstr>Future Implementation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DATA DEMYSTIFIER</dc:title>
  <dc:creator>Sonali Nandagopalan</dc:creator>
  <cp:lastModifiedBy>Sonali Nandagopalan</cp:lastModifiedBy>
  <cp:revision>18</cp:revision>
  <dcterms:modified xsi:type="dcterms:W3CDTF">2021-05-16T14:45:40Z</dcterms:modified>
</cp:coreProperties>
</file>